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2"/>
  </p:notesMasterIdLst>
  <p:sldIdLst>
    <p:sldId id="264" r:id="rId2"/>
    <p:sldId id="260" r:id="rId3"/>
    <p:sldId id="263" r:id="rId4"/>
    <p:sldId id="275" r:id="rId5"/>
    <p:sldId id="261" r:id="rId6"/>
    <p:sldId id="271" r:id="rId7"/>
    <p:sldId id="276" r:id="rId8"/>
    <p:sldId id="266" r:id="rId9"/>
    <p:sldId id="265" r:id="rId10"/>
    <p:sldId id="267" r:id="rId1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Untitled Section" id="{3E9D2F83-F36C-4A76-8859-025DFBFCD49C}">
          <p14:sldIdLst>
            <p14:sldId id="264"/>
            <p14:sldId id="260"/>
            <p14:sldId id="263"/>
            <p14:sldId id="275"/>
            <p14:sldId id="261"/>
            <p14:sldId id="271"/>
            <p14:sldId id="276"/>
            <p14:sldId id="266"/>
            <p14:sldId id="265"/>
            <p14:sldId id="267"/>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8DCDCC7-7B7E-41E2-8FD2-2493C0A2FFFE}" v="62" dt="2025-03-05T02:59:00.961"/>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56" d="100"/>
          <a:sy n="56" d="100"/>
        </p:scale>
        <p:origin x="1068" y="4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18" Type="http://schemas.microsoft.com/office/2015/10/relationships/revisionInfo" Target="revisionInfo.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17" Type="http://schemas.microsoft.com/office/2016/11/relationships/changesInfo" Target="changesInfos/changesInfo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fif Haque" userId="3e3a39a63813c2db" providerId="LiveId" clId="{08DCDCC7-7B7E-41E2-8FD2-2493C0A2FFFE}"/>
    <pc:docChg chg="undo redo custSel addSld delSld modSld sldOrd modSection">
      <pc:chgData name="Afif Haque" userId="3e3a39a63813c2db" providerId="LiveId" clId="{08DCDCC7-7B7E-41E2-8FD2-2493C0A2FFFE}" dt="2025-03-05T07:46:48.938" v="1990" actId="20577"/>
      <pc:docMkLst>
        <pc:docMk/>
      </pc:docMkLst>
      <pc:sldChg chg="modSp del mod ord">
        <pc:chgData name="Afif Haque" userId="3e3a39a63813c2db" providerId="LiveId" clId="{08DCDCC7-7B7E-41E2-8FD2-2493C0A2FFFE}" dt="2025-03-04T00:48:14.093" v="1781" actId="2696"/>
        <pc:sldMkLst>
          <pc:docMk/>
          <pc:sldMk cId="2558773098" sldId="257"/>
        </pc:sldMkLst>
        <pc:spChg chg="mod">
          <ac:chgData name="Afif Haque" userId="3e3a39a63813c2db" providerId="LiveId" clId="{08DCDCC7-7B7E-41E2-8FD2-2493C0A2FFFE}" dt="2025-03-04T00:36:25.702" v="1702" actId="27636"/>
          <ac:spMkLst>
            <pc:docMk/>
            <pc:sldMk cId="2558773098" sldId="257"/>
            <ac:spMk id="2" creationId="{46A93706-8716-2708-840B-22A21BCD6433}"/>
          </ac:spMkLst>
        </pc:spChg>
      </pc:sldChg>
      <pc:sldChg chg="addSp modSp del">
        <pc:chgData name="Afif Haque" userId="3e3a39a63813c2db" providerId="LiveId" clId="{08DCDCC7-7B7E-41E2-8FD2-2493C0A2FFFE}" dt="2025-03-03T03:23:24.692" v="7" actId="47"/>
        <pc:sldMkLst>
          <pc:docMk/>
          <pc:sldMk cId="664621103" sldId="259"/>
        </pc:sldMkLst>
      </pc:sldChg>
      <pc:sldChg chg="addSp delSp modSp new mod ord setBg">
        <pc:chgData name="Afif Haque" userId="3e3a39a63813c2db" providerId="LiveId" clId="{08DCDCC7-7B7E-41E2-8FD2-2493C0A2FFFE}" dt="2025-03-05T07:46:48.938" v="1990" actId="20577"/>
        <pc:sldMkLst>
          <pc:docMk/>
          <pc:sldMk cId="4096283417" sldId="260"/>
        </pc:sldMkLst>
        <pc:spChg chg="mod">
          <ac:chgData name="Afif Haque" userId="3e3a39a63813c2db" providerId="LiveId" clId="{08DCDCC7-7B7E-41E2-8FD2-2493C0A2FFFE}" dt="2025-03-05T07:46:48.938" v="1990" actId="20577"/>
          <ac:spMkLst>
            <pc:docMk/>
            <pc:sldMk cId="4096283417" sldId="260"/>
            <ac:spMk id="2" creationId="{FB5E1E73-0F15-F708-F1C6-46A2FF2CE7A7}"/>
          </ac:spMkLst>
        </pc:spChg>
        <pc:spChg chg="add">
          <ac:chgData name="Afif Haque" userId="3e3a39a63813c2db" providerId="LiveId" clId="{08DCDCC7-7B7E-41E2-8FD2-2493C0A2FFFE}" dt="2025-03-03T03:23:09.132" v="4" actId="26606"/>
          <ac:spMkLst>
            <pc:docMk/>
            <pc:sldMk cId="4096283417" sldId="260"/>
            <ac:spMk id="9" creationId="{08953E74-D241-4DDF-8508-F0365EA13A92}"/>
          </ac:spMkLst>
        </pc:spChg>
        <pc:spChg chg="add">
          <ac:chgData name="Afif Haque" userId="3e3a39a63813c2db" providerId="LiveId" clId="{08DCDCC7-7B7E-41E2-8FD2-2493C0A2FFFE}" dt="2025-03-03T03:23:09.132" v="4" actId="26606"/>
          <ac:spMkLst>
            <pc:docMk/>
            <pc:sldMk cId="4096283417" sldId="260"/>
            <ac:spMk id="11" creationId="{5C3C901A-B2F4-4A3C-BCDD-7C8D587ECA2E}"/>
          </ac:spMkLst>
        </pc:spChg>
        <pc:graphicFrameChg chg="add mod">
          <ac:chgData name="Afif Haque" userId="3e3a39a63813c2db" providerId="LiveId" clId="{08DCDCC7-7B7E-41E2-8FD2-2493C0A2FFFE}" dt="2025-03-03T05:49:44.884" v="1262"/>
          <ac:graphicFrameMkLst>
            <pc:docMk/>
            <pc:sldMk cId="4096283417" sldId="260"/>
            <ac:graphicFrameMk id="4" creationId="{393465F7-7BEE-A9C8-6C71-1E9F71E6C96B}"/>
          </ac:graphicFrameMkLst>
        </pc:graphicFrameChg>
      </pc:sldChg>
      <pc:sldChg chg="addSp delSp modSp new mod ord setBg">
        <pc:chgData name="Afif Haque" userId="3e3a39a63813c2db" providerId="LiveId" clId="{08DCDCC7-7B7E-41E2-8FD2-2493C0A2FFFE}" dt="2025-03-05T02:59:00.961" v="1980" actId="6549"/>
        <pc:sldMkLst>
          <pc:docMk/>
          <pc:sldMk cId="3931713015" sldId="261"/>
        </pc:sldMkLst>
        <pc:spChg chg="mod">
          <ac:chgData name="Afif Haque" userId="3e3a39a63813c2db" providerId="LiveId" clId="{08DCDCC7-7B7E-41E2-8FD2-2493C0A2FFFE}" dt="2025-03-03T05:04:28.424" v="947" actId="33524"/>
          <ac:spMkLst>
            <pc:docMk/>
            <pc:sldMk cId="3931713015" sldId="261"/>
            <ac:spMk id="2" creationId="{7B56BE8C-FA53-A66F-086A-D16F65859B46}"/>
          </ac:spMkLst>
        </pc:spChg>
        <pc:spChg chg="add">
          <ac:chgData name="Afif Haque" userId="3e3a39a63813c2db" providerId="LiveId" clId="{08DCDCC7-7B7E-41E2-8FD2-2493C0A2FFFE}" dt="2025-03-03T03:29:57.239" v="31" actId="26606"/>
          <ac:spMkLst>
            <pc:docMk/>
            <pc:sldMk cId="3931713015" sldId="261"/>
            <ac:spMk id="17" creationId="{08953E74-D241-4DDF-8508-F0365EA13A92}"/>
          </ac:spMkLst>
        </pc:spChg>
        <pc:spChg chg="add">
          <ac:chgData name="Afif Haque" userId="3e3a39a63813c2db" providerId="LiveId" clId="{08DCDCC7-7B7E-41E2-8FD2-2493C0A2FFFE}" dt="2025-03-03T03:29:57.239" v="31" actId="26606"/>
          <ac:spMkLst>
            <pc:docMk/>
            <pc:sldMk cId="3931713015" sldId="261"/>
            <ac:spMk id="18" creationId="{5C3C901A-B2F4-4A3C-BCDD-7C8D587ECA2E}"/>
          </ac:spMkLst>
        </pc:spChg>
        <pc:graphicFrameChg chg="add mod">
          <ac:chgData name="Afif Haque" userId="3e3a39a63813c2db" providerId="LiveId" clId="{08DCDCC7-7B7E-41E2-8FD2-2493C0A2FFFE}" dt="2025-03-05T02:59:00.961" v="1980" actId="6549"/>
          <ac:graphicFrameMkLst>
            <pc:docMk/>
            <pc:sldMk cId="3931713015" sldId="261"/>
            <ac:graphicFrameMk id="4" creationId="{DF8C0A3A-F127-9600-DBF5-23106451A2DE}"/>
          </ac:graphicFrameMkLst>
        </pc:graphicFrameChg>
      </pc:sldChg>
      <pc:sldChg chg="modSp new del mod ord">
        <pc:chgData name="Afif Haque" userId="3e3a39a63813c2db" providerId="LiveId" clId="{08DCDCC7-7B7E-41E2-8FD2-2493C0A2FFFE}" dt="2025-03-04T04:10:43.249" v="1946" actId="47"/>
        <pc:sldMkLst>
          <pc:docMk/>
          <pc:sldMk cId="1306760326" sldId="262"/>
        </pc:sldMkLst>
        <pc:spChg chg="mod">
          <ac:chgData name="Afif Haque" userId="3e3a39a63813c2db" providerId="LiveId" clId="{08DCDCC7-7B7E-41E2-8FD2-2493C0A2FFFE}" dt="2025-03-04T01:00:58.417" v="1945" actId="20577"/>
          <ac:spMkLst>
            <pc:docMk/>
            <pc:sldMk cId="1306760326" sldId="262"/>
            <ac:spMk id="3" creationId="{BACDCBD4-4D1C-5409-E146-F9032677FBDE}"/>
          </ac:spMkLst>
        </pc:spChg>
      </pc:sldChg>
      <pc:sldChg chg="addSp delSp modSp new mod setBg">
        <pc:chgData name="Afif Haque" userId="3e3a39a63813c2db" providerId="LiveId" clId="{08DCDCC7-7B7E-41E2-8FD2-2493C0A2FFFE}" dt="2025-03-04T00:44:56.759" v="1764" actId="404"/>
        <pc:sldMkLst>
          <pc:docMk/>
          <pc:sldMk cId="1321253445" sldId="263"/>
        </pc:sldMkLst>
        <pc:spChg chg="mod">
          <ac:chgData name="Afif Haque" userId="3e3a39a63813c2db" providerId="LiveId" clId="{08DCDCC7-7B7E-41E2-8FD2-2493C0A2FFFE}" dt="2025-03-04T00:44:56.759" v="1764" actId="404"/>
          <ac:spMkLst>
            <pc:docMk/>
            <pc:sldMk cId="1321253445" sldId="263"/>
            <ac:spMk id="2" creationId="{5AADD68F-991D-352B-2C80-05A123AB7851}"/>
          </ac:spMkLst>
        </pc:spChg>
        <pc:spChg chg="add">
          <ac:chgData name="Afif Haque" userId="3e3a39a63813c2db" providerId="LiveId" clId="{08DCDCC7-7B7E-41E2-8FD2-2493C0A2FFFE}" dt="2025-03-03T03:45:41.399" v="415" actId="26606"/>
          <ac:spMkLst>
            <pc:docMk/>
            <pc:sldMk cId="1321253445" sldId="263"/>
            <ac:spMk id="9" creationId="{6C4028FD-8BAA-4A19-BFDE-594D991B7552}"/>
          </ac:spMkLst>
        </pc:spChg>
        <pc:graphicFrameChg chg="add mod">
          <ac:chgData name="Afif Haque" userId="3e3a39a63813c2db" providerId="LiveId" clId="{08DCDCC7-7B7E-41E2-8FD2-2493C0A2FFFE}" dt="2025-03-03T05:01:45.861" v="946" actId="14100"/>
          <ac:graphicFrameMkLst>
            <pc:docMk/>
            <pc:sldMk cId="1321253445" sldId="263"/>
            <ac:graphicFrameMk id="4" creationId="{F6B5504B-388D-5692-23E4-808F1399C978}"/>
          </ac:graphicFrameMkLst>
        </pc:graphicFrameChg>
      </pc:sldChg>
      <pc:sldChg chg="modSp new mod">
        <pc:chgData name="Afif Haque" userId="3e3a39a63813c2db" providerId="LiveId" clId="{08DCDCC7-7B7E-41E2-8FD2-2493C0A2FFFE}" dt="2025-03-04T04:11:29.876" v="1967" actId="20577"/>
        <pc:sldMkLst>
          <pc:docMk/>
          <pc:sldMk cId="3853265822" sldId="264"/>
        </pc:sldMkLst>
        <pc:spChg chg="mod">
          <ac:chgData name="Afif Haque" userId="3e3a39a63813c2db" providerId="LiveId" clId="{08DCDCC7-7B7E-41E2-8FD2-2493C0A2FFFE}" dt="2025-03-04T04:11:29.876" v="1967" actId="20577"/>
          <ac:spMkLst>
            <pc:docMk/>
            <pc:sldMk cId="3853265822" sldId="264"/>
            <ac:spMk id="2" creationId="{8CB5BFF9-F4DC-11ED-C30D-E145E95FAAD5}"/>
          </ac:spMkLst>
        </pc:spChg>
        <pc:spChg chg="mod">
          <ac:chgData name="Afif Haque" userId="3e3a39a63813c2db" providerId="LiveId" clId="{08DCDCC7-7B7E-41E2-8FD2-2493C0A2FFFE}" dt="2025-03-03T04:57:08.594" v="855" actId="14100"/>
          <ac:spMkLst>
            <pc:docMk/>
            <pc:sldMk cId="3853265822" sldId="264"/>
            <ac:spMk id="3" creationId="{E556B559-FFD6-54AF-5A25-C546CA057E24}"/>
          </ac:spMkLst>
        </pc:spChg>
      </pc:sldChg>
      <pc:sldChg chg="modSp new mod">
        <pc:chgData name="Afif Haque" userId="3e3a39a63813c2db" providerId="LiveId" clId="{08DCDCC7-7B7E-41E2-8FD2-2493C0A2FFFE}" dt="2025-03-04T00:35:32.756" v="1692" actId="20577"/>
        <pc:sldMkLst>
          <pc:docMk/>
          <pc:sldMk cId="2448826399" sldId="265"/>
        </pc:sldMkLst>
        <pc:spChg chg="mod">
          <ac:chgData name="Afif Haque" userId="3e3a39a63813c2db" providerId="LiveId" clId="{08DCDCC7-7B7E-41E2-8FD2-2493C0A2FFFE}" dt="2025-03-03T06:06:49.131" v="1409" actId="14100"/>
          <ac:spMkLst>
            <pc:docMk/>
            <pc:sldMk cId="2448826399" sldId="265"/>
            <ac:spMk id="2" creationId="{34597CC9-334A-8EAC-BDB6-2B329993F503}"/>
          </ac:spMkLst>
        </pc:spChg>
        <pc:spChg chg="mod">
          <ac:chgData name="Afif Haque" userId="3e3a39a63813c2db" providerId="LiveId" clId="{08DCDCC7-7B7E-41E2-8FD2-2493C0A2FFFE}" dt="2025-03-04T00:35:32.756" v="1692" actId="20577"/>
          <ac:spMkLst>
            <pc:docMk/>
            <pc:sldMk cId="2448826399" sldId="265"/>
            <ac:spMk id="3" creationId="{231E5F0E-351C-BA3C-5628-B1B71D257D7B}"/>
          </ac:spMkLst>
        </pc:spChg>
      </pc:sldChg>
      <pc:sldChg chg="modSp new mod ord">
        <pc:chgData name="Afif Haque" userId="3e3a39a63813c2db" providerId="LiveId" clId="{08DCDCC7-7B7E-41E2-8FD2-2493C0A2FFFE}" dt="2025-03-04T04:11:10.395" v="1948"/>
        <pc:sldMkLst>
          <pc:docMk/>
          <pc:sldMk cId="89082262" sldId="266"/>
        </pc:sldMkLst>
        <pc:spChg chg="mod">
          <ac:chgData name="Afif Haque" userId="3e3a39a63813c2db" providerId="LiveId" clId="{08DCDCC7-7B7E-41E2-8FD2-2493C0A2FFFE}" dt="2025-03-04T00:46:03.015" v="1765" actId="404"/>
          <ac:spMkLst>
            <pc:docMk/>
            <pc:sldMk cId="89082262" sldId="266"/>
            <ac:spMk id="2" creationId="{7A194044-74A0-EC9B-0947-9BA13C85F572}"/>
          </ac:spMkLst>
        </pc:spChg>
        <pc:spChg chg="mod">
          <ac:chgData name="Afif Haque" userId="3e3a39a63813c2db" providerId="LiveId" clId="{08DCDCC7-7B7E-41E2-8FD2-2493C0A2FFFE}" dt="2025-03-03T05:10:02.086" v="1013" actId="5793"/>
          <ac:spMkLst>
            <pc:docMk/>
            <pc:sldMk cId="89082262" sldId="266"/>
            <ac:spMk id="3" creationId="{34441425-9A96-2DC0-5098-2D5A8089569A}"/>
          </ac:spMkLst>
        </pc:spChg>
      </pc:sldChg>
      <pc:sldChg chg="addSp modSp new mod">
        <pc:chgData name="Afif Haque" userId="3e3a39a63813c2db" providerId="LiveId" clId="{08DCDCC7-7B7E-41E2-8FD2-2493C0A2FFFE}" dt="2025-03-04T00:34:27.490" v="1606" actId="27636"/>
        <pc:sldMkLst>
          <pc:docMk/>
          <pc:sldMk cId="1924896120" sldId="267"/>
        </pc:sldMkLst>
        <pc:spChg chg="mod">
          <ac:chgData name="Afif Haque" userId="3e3a39a63813c2db" providerId="LiveId" clId="{08DCDCC7-7B7E-41E2-8FD2-2493C0A2FFFE}" dt="2025-03-04T00:34:21.745" v="1604" actId="404"/>
          <ac:spMkLst>
            <pc:docMk/>
            <pc:sldMk cId="1924896120" sldId="267"/>
            <ac:spMk id="2" creationId="{46A84FDC-B570-6EDC-C774-325E10403434}"/>
          </ac:spMkLst>
        </pc:spChg>
        <pc:spChg chg="mod">
          <ac:chgData name="Afif Haque" userId="3e3a39a63813c2db" providerId="LiveId" clId="{08DCDCC7-7B7E-41E2-8FD2-2493C0A2FFFE}" dt="2025-03-04T00:34:27.490" v="1606" actId="27636"/>
          <ac:spMkLst>
            <pc:docMk/>
            <pc:sldMk cId="1924896120" sldId="267"/>
            <ac:spMk id="3" creationId="{CA83E8D5-7FA1-CE3C-39FD-FBA2A8D65972}"/>
          </ac:spMkLst>
        </pc:spChg>
      </pc:sldChg>
      <pc:sldChg chg="modSp new del mod">
        <pc:chgData name="Afif Haque" userId="3e3a39a63813c2db" providerId="LiveId" clId="{08DCDCC7-7B7E-41E2-8FD2-2493C0A2FFFE}" dt="2025-03-04T00:34:36.897" v="1607" actId="2696"/>
        <pc:sldMkLst>
          <pc:docMk/>
          <pc:sldMk cId="3180501162" sldId="268"/>
        </pc:sldMkLst>
      </pc:sldChg>
      <pc:sldChg chg="addSp delSp modSp new del mod setBg">
        <pc:chgData name="Afif Haque" userId="3e3a39a63813c2db" providerId="LiveId" clId="{08DCDCC7-7B7E-41E2-8FD2-2493C0A2FFFE}" dt="2025-03-03T05:58:04.231" v="1297" actId="2696"/>
        <pc:sldMkLst>
          <pc:docMk/>
          <pc:sldMk cId="1213354545" sldId="269"/>
        </pc:sldMkLst>
      </pc:sldChg>
      <pc:sldChg chg="addSp delSp modSp new del mod setBg">
        <pc:chgData name="Afif Haque" userId="3e3a39a63813c2db" providerId="LiveId" clId="{08DCDCC7-7B7E-41E2-8FD2-2493C0A2FFFE}" dt="2025-03-04T00:39:00.747" v="1713" actId="47"/>
        <pc:sldMkLst>
          <pc:docMk/>
          <pc:sldMk cId="1508250364" sldId="270"/>
        </pc:sldMkLst>
        <pc:spChg chg="add del mod">
          <ac:chgData name="Afif Haque" userId="3e3a39a63813c2db" providerId="LiveId" clId="{08DCDCC7-7B7E-41E2-8FD2-2493C0A2FFFE}" dt="2025-03-04T00:37:40.432" v="1711" actId="478"/>
          <ac:spMkLst>
            <pc:docMk/>
            <pc:sldMk cId="1508250364" sldId="270"/>
            <ac:spMk id="6" creationId="{7A8D5170-ABD6-D217-3ABB-1314A5FA37A8}"/>
          </ac:spMkLst>
        </pc:spChg>
        <pc:spChg chg="add mod">
          <ac:chgData name="Afif Haque" userId="3e3a39a63813c2db" providerId="LiveId" clId="{08DCDCC7-7B7E-41E2-8FD2-2493C0A2FFFE}" dt="2025-03-04T00:37:45.720" v="1712" actId="478"/>
          <ac:spMkLst>
            <pc:docMk/>
            <pc:sldMk cId="1508250364" sldId="270"/>
            <ac:spMk id="8" creationId="{23A0AB79-F0F5-8675-5071-EDA191187180}"/>
          </ac:spMkLst>
        </pc:spChg>
        <pc:graphicFrameChg chg="add del mod modGraphic">
          <ac:chgData name="Afif Haque" userId="3e3a39a63813c2db" providerId="LiveId" clId="{08DCDCC7-7B7E-41E2-8FD2-2493C0A2FFFE}" dt="2025-03-04T00:37:45.720" v="1712" actId="478"/>
          <ac:graphicFrameMkLst>
            <pc:docMk/>
            <pc:sldMk cId="1508250364" sldId="270"/>
            <ac:graphicFrameMk id="4" creationId="{D2D87A93-BF9E-AA1A-0D94-6F9C97D9349A}"/>
          </ac:graphicFrameMkLst>
        </pc:graphicFrameChg>
      </pc:sldChg>
      <pc:sldChg chg="add">
        <pc:chgData name="Afif Haque" userId="3e3a39a63813c2db" providerId="LiveId" clId="{08DCDCC7-7B7E-41E2-8FD2-2493C0A2FFFE}" dt="2025-03-04T00:36:48.152" v="1703" actId="2890"/>
        <pc:sldMkLst>
          <pc:docMk/>
          <pc:sldMk cId="1609366125" sldId="271"/>
        </pc:sldMkLst>
      </pc:sldChg>
      <pc:sldChg chg="addSp delSp modSp new del mod setBg">
        <pc:chgData name="Afif Haque" userId="3e3a39a63813c2db" providerId="LiveId" clId="{08DCDCC7-7B7E-41E2-8FD2-2493C0A2FFFE}" dt="2025-03-05T02:56:16.943" v="1979" actId="47"/>
        <pc:sldMkLst>
          <pc:docMk/>
          <pc:sldMk cId="3135811549" sldId="272"/>
        </pc:sldMkLst>
        <pc:spChg chg="mod">
          <ac:chgData name="Afif Haque" userId="3e3a39a63813c2db" providerId="LiveId" clId="{08DCDCC7-7B7E-41E2-8FD2-2493C0A2FFFE}" dt="2025-03-04T00:40:13.257" v="1721" actId="27636"/>
          <ac:spMkLst>
            <pc:docMk/>
            <pc:sldMk cId="3135811549" sldId="272"/>
            <ac:spMk id="2" creationId="{1AFC68DA-E1A6-28C4-7897-972DBEE23B60}"/>
          </ac:spMkLst>
        </pc:spChg>
        <pc:spChg chg="del mod">
          <ac:chgData name="Afif Haque" userId="3e3a39a63813c2db" providerId="LiveId" clId="{08DCDCC7-7B7E-41E2-8FD2-2493C0A2FFFE}" dt="2025-03-04T00:39:39.857" v="1718"/>
          <ac:spMkLst>
            <pc:docMk/>
            <pc:sldMk cId="3135811549" sldId="272"/>
            <ac:spMk id="3" creationId="{089952DC-B51C-516D-C6F3-36765F3896D5}"/>
          </ac:spMkLst>
        </pc:spChg>
        <pc:spChg chg="add">
          <ac:chgData name="Afif Haque" userId="3e3a39a63813c2db" providerId="LiveId" clId="{08DCDCC7-7B7E-41E2-8FD2-2493C0A2FFFE}" dt="2025-03-04T00:39:47.515" v="1719" actId="26606"/>
          <ac:spMkLst>
            <pc:docMk/>
            <pc:sldMk cId="3135811549" sldId="272"/>
            <ac:spMk id="9" creationId="{53B021B3-DE93-4AB7-8A18-CF5F1CED88B8}"/>
          </ac:spMkLst>
        </pc:spChg>
        <pc:spChg chg="add">
          <ac:chgData name="Afif Haque" userId="3e3a39a63813c2db" providerId="LiveId" clId="{08DCDCC7-7B7E-41E2-8FD2-2493C0A2FFFE}" dt="2025-03-04T00:39:47.515" v="1719" actId="26606"/>
          <ac:spMkLst>
            <pc:docMk/>
            <pc:sldMk cId="3135811549" sldId="272"/>
            <ac:spMk id="11" creationId="{52D502E5-F6B4-4D58-B4AE-FC466FF15EE8}"/>
          </ac:spMkLst>
        </pc:spChg>
        <pc:spChg chg="add">
          <ac:chgData name="Afif Haque" userId="3e3a39a63813c2db" providerId="LiveId" clId="{08DCDCC7-7B7E-41E2-8FD2-2493C0A2FFFE}" dt="2025-03-04T00:39:47.515" v="1719" actId="26606"/>
          <ac:spMkLst>
            <pc:docMk/>
            <pc:sldMk cId="3135811549" sldId="272"/>
            <ac:spMk id="13" creationId="{9DECDBF4-02B6-4BB4-B65B-B8107AD6A9E8}"/>
          </ac:spMkLst>
        </pc:spChg>
        <pc:graphicFrameChg chg="add mod">
          <ac:chgData name="Afif Haque" userId="3e3a39a63813c2db" providerId="LiveId" clId="{08DCDCC7-7B7E-41E2-8FD2-2493C0A2FFFE}" dt="2025-03-04T00:39:47.515" v="1719" actId="26606"/>
          <ac:graphicFrameMkLst>
            <pc:docMk/>
            <pc:sldMk cId="3135811549" sldId="272"/>
            <ac:graphicFrameMk id="4" creationId="{12B61F1B-E303-05B2-7E54-DB6B8E405544}"/>
          </ac:graphicFrameMkLst>
        </pc:graphicFrameChg>
      </pc:sldChg>
      <pc:sldChg chg="addSp delSp modSp new del mod setBg">
        <pc:chgData name="Afif Haque" userId="3e3a39a63813c2db" providerId="LiveId" clId="{08DCDCC7-7B7E-41E2-8FD2-2493C0A2FFFE}" dt="2025-03-04T04:12:08.777" v="1968" actId="47"/>
        <pc:sldMkLst>
          <pc:docMk/>
          <pc:sldMk cId="2018668679" sldId="273"/>
        </pc:sldMkLst>
        <pc:spChg chg="mod">
          <ac:chgData name="Afif Haque" userId="3e3a39a63813c2db" providerId="LiveId" clId="{08DCDCC7-7B7E-41E2-8FD2-2493C0A2FFFE}" dt="2025-03-04T00:44:08.226" v="1745" actId="20577"/>
          <ac:spMkLst>
            <pc:docMk/>
            <pc:sldMk cId="2018668679" sldId="273"/>
            <ac:spMk id="2" creationId="{F5234765-4A39-59EA-6EF4-054FAB06C324}"/>
          </ac:spMkLst>
        </pc:spChg>
        <pc:spChg chg="del mod">
          <ac:chgData name="Afif Haque" userId="3e3a39a63813c2db" providerId="LiveId" clId="{08DCDCC7-7B7E-41E2-8FD2-2493C0A2FFFE}" dt="2025-03-04T00:43:22.526" v="1724"/>
          <ac:spMkLst>
            <pc:docMk/>
            <pc:sldMk cId="2018668679" sldId="273"/>
            <ac:spMk id="3" creationId="{0C24147E-60AD-AB79-3BA8-55C72D7F1C99}"/>
          </ac:spMkLst>
        </pc:spChg>
        <pc:spChg chg="add del">
          <ac:chgData name="Afif Haque" userId="3e3a39a63813c2db" providerId="LiveId" clId="{08DCDCC7-7B7E-41E2-8FD2-2493C0A2FFFE}" dt="2025-03-04T00:43:32.608" v="1726" actId="26606"/>
          <ac:spMkLst>
            <pc:docMk/>
            <pc:sldMk cId="2018668679" sldId="273"/>
            <ac:spMk id="9" creationId="{53B021B3-DE93-4AB7-8A18-CF5F1CED88B8}"/>
          </ac:spMkLst>
        </pc:spChg>
        <pc:spChg chg="add del">
          <ac:chgData name="Afif Haque" userId="3e3a39a63813c2db" providerId="LiveId" clId="{08DCDCC7-7B7E-41E2-8FD2-2493C0A2FFFE}" dt="2025-03-04T00:43:32.608" v="1726" actId="26606"/>
          <ac:spMkLst>
            <pc:docMk/>
            <pc:sldMk cId="2018668679" sldId="273"/>
            <ac:spMk id="11" creationId="{52D502E5-F6B4-4D58-B4AE-FC466FF15EE8}"/>
          </ac:spMkLst>
        </pc:spChg>
        <pc:spChg chg="add del">
          <ac:chgData name="Afif Haque" userId="3e3a39a63813c2db" providerId="LiveId" clId="{08DCDCC7-7B7E-41E2-8FD2-2493C0A2FFFE}" dt="2025-03-04T00:43:32.608" v="1726" actId="26606"/>
          <ac:spMkLst>
            <pc:docMk/>
            <pc:sldMk cId="2018668679" sldId="273"/>
            <ac:spMk id="13" creationId="{9DECDBF4-02B6-4BB4-B65B-B8107AD6A9E8}"/>
          </ac:spMkLst>
        </pc:spChg>
        <pc:spChg chg="add del">
          <ac:chgData name="Afif Haque" userId="3e3a39a63813c2db" providerId="LiveId" clId="{08DCDCC7-7B7E-41E2-8FD2-2493C0A2FFFE}" dt="2025-03-04T00:43:37.676" v="1728" actId="26606"/>
          <ac:spMkLst>
            <pc:docMk/>
            <pc:sldMk cId="2018668679" sldId="273"/>
            <ac:spMk id="15" creationId="{81D377EB-C9D2-4ED0-86A6-740A297E3EAC}"/>
          </ac:spMkLst>
        </pc:spChg>
        <pc:spChg chg="add del">
          <ac:chgData name="Afif Haque" userId="3e3a39a63813c2db" providerId="LiveId" clId="{08DCDCC7-7B7E-41E2-8FD2-2493C0A2FFFE}" dt="2025-03-04T00:43:37.676" v="1728" actId="26606"/>
          <ac:spMkLst>
            <pc:docMk/>
            <pc:sldMk cId="2018668679" sldId="273"/>
            <ac:spMk id="16" creationId="{066346BE-FDB4-4772-A696-0719490ABD64}"/>
          </ac:spMkLst>
        </pc:spChg>
        <pc:spChg chg="add del">
          <ac:chgData name="Afif Haque" userId="3e3a39a63813c2db" providerId="LiveId" clId="{08DCDCC7-7B7E-41E2-8FD2-2493C0A2FFFE}" dt="2025-03-04T00:43:37.676" v="1728" actId="26606"/>
          <ac:spMkLst>
            <pc:docMk/>
            <pc:sldMk cId="2018668679" sldId="273"/>
            <ac:spMk id="17" creationId="{FB92FFCE-0C90-454E-AA25-D4EE9A6C39C5}"/>
          </ac:spMkLst>
        </pc:spChg>
        <pc:spChg chg="add del">
          <ac:chgData name="Afif Haque" userId="3e3a39a63813c2db" providerId="LiveId" clId="{08DCDCC7-7B7E-41E2-8FD2-2493C0A2FFFE}" dt="2025-03-04T00:43:39.355" v="1730" actId="26606"/>
          <ac:spMkLst>
            <pc:docMk/>
            <pc:sldMk cId="2018668679" sldId="273"/>
            <ac:spMk id="19" creationId="{7301F447-EEF7-48F5-AF73-7566EE7F64AD}"/>
          </ac:spMkLst>
        </pc:spChg>
        <pc:spChg chg="add del">
          <ac:chgData name="Afif Haque" userId="3e3a39a63813c2db" providerId="LiveId" clId="{08DCDCC7-7B7E-41E2-8FD2-2493C0A2FFFE}" dt="2025-03-04T00:43:39.355" v="1730" actId="26606"/>
          <ac:spMkLst>
            <pc:docMk/>
            <pc:sldMk cId="2018668679" sldId="273"/>
            <ac:spMk id="20" creationId="{F7117410-A2A4-4085-9ADC-46744551DBDE}"/>
          </ac:spMkLst>
        </pc:spChg>
        <pc:spChg chg="add del">
          <ac:chgData name="Afif Haque" userId="3e3a39a63813c2db" providerId="LiveId" clId="{08DCDCC7-7B7E-41E2-8FD2-2493C0A2FFFE}" dt="2025-03-04T00:43:39.355" v="1730" actId="26606"/>
          <ac:spMkLst>
            <pc:docMk/>
            <pc:sldMk cId="2018668679" sldId="273"/>
            <ac:spMk id="21" creationId="{99F74EB5-E547-4FB4-95F5-BCC788F3C4A0}"/>
          </ac:spMkLst>
        </pc:spChg>
        <pc:spChg chg="add">
          <ac:chgData name="Afif Haque" userId="3e3a39a63813c2db" providerId="LiveId" clId="{08DCDCC7-7B7E-41E2-8FD2-2493C0A2FFFE}" dt="2025-03-04T00:43:39.376" v="1731" actId="26606"/>
          <ac:spMkLst>
            <pc:docMk/>
            <pc:sldMk cId="2018668679" sldId="273"/>
            <ac:spMk id="23" creationId="{81D377EB-C9D2-4ED0-86A6-740A297E3EAC}"/>
          </ac:spMkLst>
        </pc:spChg>
        <pc:spChg chg="add">
          <ac:chgData name="Afif Haque" userId="3e3a39a63813c2db" providerId="LiveId" clId="{08DCDCC7-7B7E-41E2-8FD2-2493C0A2FFFE}" dt="2025-03-04T00:43:39.376" v="1731" actId="26606"/>
          <ac:spMkLst>
            <pc:docMk/>
            <pc:sldMk cId="2018668679" sldId="273"/>
            <ac:spMk id="24" creationId="{066346BE-FDB4-4772-A696-0719490ABD64}"/>
          </ac:spMkLst>
        </pc:spChg>
        <pc:spChg chg="add">
          <ac:chgData name="Afif Haque" userId="3e3a39a63813c2db" providerId="LiveId" clId="{08DCDCC7-7B7E-41E2-8FD2-2493C0A2FFFE}" dt="2025-03-04T00:43:39.376" v="1731" actId="26606"/>
          <ac:spMkLst>
            <pc:docMk/>
            <pc:sldMk cId="2018668679" sldId="273"/>
            <ac:spMk id="25" creationId="{FB92FFCE-0C90-454E-AA25-D4EE9A6C39C5}"/>
          </ac:spMkLst>
        </pc:spChg>
        <pc:graphicFrameChg chg="add mod">
          <ac:chgData name="Afif Haque" userId="3e3a39a63813c2db" providerId="LiveId" clId="{08DCDCC7-7B7E-41E2-8FD2-2493C0A2FFFE}" dt="2025-03-04T00:43:39.376" v="1731" actId="26606"/>
          <ac:graphicFrameMkLst>
            <pc:docMk/>
            <pc:sldMk cId="2018668679" sldId="273"/>
            <ac:graphicFrameMk id="4" creationId="{6D8DA75B-FFF6-BCC8-4B46-4549C5DD5C2B}"/>
          </ac:graphicFrameMkLst>
        </pc:graphicFrameChg>
      </pc:sldChg>
      <pc:sldChg chg="addSp delSp modSp new del mod setBg">
        <pc:chgData name="Afif Haque" userId="3e3a39a63813c2db" providerId="LiveId" clId="{08DCDCC7-7B7E-41E2-8FD2-2493C0A2FFFE}" dt="2025-03-04T00:49:25.273" v="1789" actId="47"/>
        <pc:sldMkLst>
          <pc:docMk/>
          <pc:sldMk cId="2647078878" sldId="274"/>
        </pc:sldMkLst>
        <pc:spChg chg="mod">
          <ac:chgData name="Afif Haque" userId="3e3a39a63813c2db" providerId="LiveId" clId="{08DCDCC7-7B7E-41E2-8FD2-2493C0A2FFFE}" dt="2025-03-04T00:48:07.940" v="1780" actId="6549"/>
          <ac:spMkLst>
            <pc:docMk/>
            <pc:sldMk cId="2647078878" sldId="274"/>
            <ac:spMk id="2" creationId="{080BC667-0D6B-9C47-5203-6387C5566731}"/>
          </ac:spMkLst>
        </pc:spChg>
        <pc:spChg chg="del mod">
          <ac:chgData name="Afif Haque" userId="3e3a39a63813c2db" providerId="LiveId" clId="{08DCDCC7-7B7E-41E2-8FD2-2493C0A2FFFE}" dt="2025-03-04T00:47:21.253" v="1768"/>
          <ac:spMkLst>
            <pc:docMk/>
            <pc:sldMk cId="2647078878" sldId="274"/>
            <ac:spMk id="3" creationId="{C003FD50-0B22-E527-D4AF-4A5B73291D1B}"/>
          </ac:spMkLst>
        </pc:spChg>
        <pc:spChg chg="add">
          <ac:chgData name="Afif Haque" userId="3e3a39a63813c2db" providerId="LiveId" clId="{08DCDCC7-7B7E-41E2-8FD2-2493C0A2FFFE}" dt="2025-03-04T00:47:30.137" v="1769" actId="26606"/>
          <ac:spMkLst>
            <pc:docMk/>
            <pc:sldMk cId="2647078878" sldId="274"/>
            <ac:spMk id="9" creationId="{7301F447-EEF7-48F5-AF73-7566EE7F64AD}"/>
          </ac:spMkLst>
        </pc:spChg>
        <pc:spChg chg="add">
          <ac:chgData name="Afif Haque" userId="3e3a39a63813c2db" providerId="LiveId" clId="{08DCDCC7-7B7E-41E2-8FD2-2493C0A2FFFE}" dt="2025-03-04T00:47:30.137" v="1769" actId="26606"/>
          <ac:spMkLst>
            <pc:docMk/>
            <pc:sldMk cId="2647078878" sldId="274"/>
            <ac:spMk id="11" creationId="{F7117410-A2A4-4085-9ADC-46744551DBDE}"/>
          </ac:spMkLst>
        </pc:spChg>
        <pc:spChg chg="add">
          <ac:chgData name="Afif Haque" userId="3e3a39a63813c2db" providerId="LiveId" clId="{08DCDCC7-7B7E-41E2-8FD2-2493C0A2FFFE}" dt="2025-03-04T00:47:30.137" v="1769" actId="26606"/>
          <ac:spMkLst>
            <pc:docMk/>
            <pc:sldMk cId="2647078878" sldId="274"/>
            <ac:spMk id="13" creationId="{99F74EB5-E547-4FB4-95F5-BCC788F3C4A0}"/>
          </ac:spMkLst>
        </pc:spChg>
        <pc:graphicFrameChg chg="add mod modGraphic">
          <ac:chgData name="Afif Haque" userId="3e3a39a63813c2db" providerId="LiveId" clId="{08DCDCC7-7B7E-41E2-8FD2-2493C0A2FFFE}" dt="2025-03-04T00:47:30.137" v="1769" actId="26606"/>
          <ac:graphicFrameMkLst>
            <pc:docMk/>
            <pc:sldMk cId="2647078878" sldId="274"/>
            <ac:graphicFrameMk id="4" creationId="{445070FD-6041-E731-02A1-841914F7744A}"/>
          </ac:graphicFrameMkLst>
        </pc:graphicFrameChg>
      </pc:sldChg>
      <pc:sldChg chg="addSp delSp modSp new mod setBg">
        <pc:chgData name="Afif Haque" userId="3e3a39a63813c2db" providerId="LiveId" clId="{08DCDCC7-7B7E-41E2-8FD2-2493C0A2FFFE}" dt="2025-03-04T00:50:11.294" v="1790" actId="20577"/>
        <pc:sldMkLst>
          <pc:docMk/>
          <pc:sldMk cId="609466305" sldId="275"/>
        </pc:sldMkLst>
        <pc:spChg chg="mod">
          <ac:chgData name="Afif Haque" userId="3e3a39a63813c2db" providerId="LiveId" clId="{08DCDCC7-7B7E-41E2-8FD2-2493C0A2FFFE}" dt="2025-03-04T00:50:11.294" v="1790" actId="20577"/>
          <ac:spMkLst>
            <pc:docMk/>
            <pc:sldMk cId="609466305" sldId="275"/>
            <ac:spMk id="2" creationId="{9EFAFF8B-D24E-6AB2-A880-864EC3263110}"/>
          </ac:spMkLst>
        </pc:spChg>
        <pc:spChg chg="del mod">
          <ac:chgData name="Afif Haque" userId="3e3a39a63813c2db" providerId="LiveId" clId="{08DCDCC7-7B7E-41E2-8FD2-2493C0A2FFFE}" dt="2025-03-04T00:48:44.138" v="1784"/>
          <ac:spMkLst>
            <pc:docMk/>
            <pc:sldMk cId="609466305" sldId="275"/>
            <ac:spMk id="3" creationId="{7974BDAD-73A2-FB97-42B3-F04A0F5857BC}"/>
          </ac:spMkLst>
        </pc:spChg>
        <pc:spChg chg="add">
          <ac:chgData name="Afif Haque" userId="3e3a39a63813c2db" providerId="LiveId" clId="{08DCDCC7-7B7E-41E2-8FD2-2493C0A2FFFE}" dt="2025-03-04T00:48:56.296" v="1785" actId="26606"/>
          <ac:spMkLst>
            <pc:docMk/>
            <pc:sldMk cId="609466305" sldId="275"/>
            <ac:spMk id="9" creationId="{53B021B3-DE93-4AB7-8A18-CF5F1CED88B8}"/>
          </ac:spMkLst>
        </pc:spChg>
        <pc:spChg chg="add">
          <ac:chgData name="Afif Haque" userId="3e3a39a63813c2db" providerId="LiveId" clId="{08DCDCC7-7B7E-41E2-8FD2-2493C0A2FFFE}" dt="2025-03-04T00:48:56.296" v="1785" actId="26606"/>
          <ac:spMkLst>
            <pc:docMk/>
            <pc:sldMk cId="609466305" sldId="275"/>
            <ac:spMk id="11" creationId="{52D502E5-F6B4-4D58-B4AE-FC466FF15EE8}"/>
          </ac:spMkLst>
        </pc:spChg>
        <pc:spChg chg="add">
          <ac:chgData name="Afif Haque" userId="3e3a39a63813c2db" providerId="LiveId" clId="{08DCDCC7-7B7E-41E2-8FD2-2493C0A2FFFE}" dt="2025-03-04T00:48:56.296" v="1785" actId="26606"/>
          <ac:spMkLst>
            <pc:docMk/>
            <pc:sldMk cId="609466305" sldId="275"/>
            <ac:spMk id="13" creationId="{9DECDBF4-02B6-4BB4-B65B-B8107AD6A9E8}"/>
          </ac:spMkLst>
        </pc:spChg>
        <pc:graphicFrameChg chg="add mod">
          <ac:chgData name="Afif Haque" userId="3e3a39a63813c2db" providerId="LiveId" clId="{08DCDCC7-7B7E-41E2-8FD2-2493C0A2FFFE}" dt="2025-03-04T00:48:56.296" v="1785" actId="26606"/>
          <ac:graphicFrameMkLst>
            <pc:docMk/>
            <pc:sldMk cId="609466305" sldId="275"/>
            <ac:graphicFrameMk id="4" creationId="{36CB732D-4E6F-4D4D-E318-E2FD7AC8A766}"/>
          </ac:graphicFrameMkLst>
        </pc:graphicFrameChg>
      </pc:sldChg>
      <pc:sldChg chg="new del">
        <pc:chgData name="Afif Haque" userId="3e3a39a63813c2db" providerId="LiveId" clId="{08DCDCC7-7B7E-41E2-8FD2-2493C0A2FFFE}" dt="2025-03-04T04:34:15.523" v="1970" actId="47"/>
        <pc:sldMkLst>
          <pc:docMk/>
          <pc:sldMk cId="649514469" sldId="276"/>
        </pc:sldMkLst>
      </pc:sldChg>
      <pc:sldChg chg="addSp delSp modSp new mod">
        <pc:chgData name="Afif Haque" userId="3e3a39a63813c2db" providerId="LiveId" clId="{08DCDCC7-7B7E-41E2-8FD2-2493C0A2FFFE}" dt="2025-03-05T02:56:10.753" v="1978"/>
        <pc:sldMkLst>
          <pc:docMk/>
          <pc:sldMk cId="4233831029" sldId="276"/>
        </pc:sldMkLst>
        <pc:spChg chg="mod">
          <ac:chgData name="Afif Haque" userId="3e3a39a63813c2db" providerId="LiveId" clId="{08DCDCC7-7B7E-41E2-8FD2-2493C0A2FFFE}" dt="2025-03-05T02:56:10.753" v="1978"/>
          <ac:spMkLst>
            <pc:docMk/>
            <pc:sldMk cId="4233831029" sldId="276"/>
            <ac:spMk id="2" creationId="{43143D33-D912-EE33-FEA6-F438AF177CE6}"/>
          </ac:spMkLst>
        </pc:spChg>
        <pc:spChg chg="del mod">
          <ac:chgData name="Afif Haque" userId="3e3a39a63813c2db" providerId="LiveId" clId="{08DCDCC7-7B7E-41E2-8FD2-2493C0A2FFFE}" dt="2025-03-05T02:54:57.931" v="1973"/>
          <ac:spMkLst>
            <pc:docMk/>
            <pc:sldMk cId="4233831029" sldId="276"/>
            <ac:spMk id="3" creationId="{1A041D43-5EAA-9F37-3B71-6C31AB291417}"/>
          </ac:spMkLst>
        </pc:spChg>
        <pc:spChg chg="add del mod">
          <ac:chgData name="Afif Haque" userId="3e3a39a63813c2db" providerId="LiveId" clId="{08DCDCC7-7B7E-41E2-8FD2-2493C0A2FFFE}" dt="2025-03-05T02:55:42.430" v="1977"/>
          <ac:spMkLst>
            <pc:docMk/>
            <pc:sldMk cId="4233831029" sldId="276"/>
            <ac:spMk id="6" creationId="{6988F433-8120-1F09-B39B-669C52D7CC6A}"/>
          </ac:spMkLst>
        </pc:spChg>
        <pc:graphicFrameChg chg="add del mod">
          <ac:chgData name="Afif Haque" userId="3e3a39a63813c2db" providerId="LiveId" clId="{08DCDCC7-7B7E-41E2-8FD2-2493C0A2FFFE}" dt="2025-03-05T02:55:38.881" v="1975" actId="478"/>
          <ac:graphicFrameMkLst>
            <pc:docMk/>
            <pc:sldMk cId="4233831029" sldId="276"/>
            <ac:graphicFrameMk id="4" creationId="{B75C40EC-3627-A147-59F3-9317A3C7B6DD}"/>
          </ac:graphicFrameMkLst>
        </pc:graphicFrameChg>
        <pc:graphicFrameChg chg="add mod">
          <ac:chgData name="Afif Haque" userId="3e3a39a63813c2db" providerId="LiveId" clId="{08DCDCC7-7B7E-41E2-8FD2-2493C0A2FFFE}" dt="2025-03-05T02:55:42.430" v="1977"/>
          <ac:graphicFrameMkLst>
            <pc:docMk/>
            <pc:sldMk cId="4233831029" sldId="276"/>
            <ac:graphicFrameMk id="7" creationId="{B75C40EC-3627-A147-59F3-9317A3C7B6DD}"/>
          </ac:graphicFrameMkLst>
        </pc:graphicFrameChg>
      </pc:sldChg>
    </pc:docChg>
  </pc:docChgLst>
</pc:chgInfo>
</file>

<file path=ppt/charts/_rels/chart1.xml.rels><?xml version="1.0" encoding="UTF-8" standalone="yes"?>
<Relationships xmlns="http://schemas.openxmlformats.org/package/2006/relationships"><Relationship Id="rId3" Type="http://schemas.openxmlformats.org/officeDocument/2006/relationships/oleObject" Target="https://d.docs.live.net/3e3a39a63813c2db/Desktop/Aus%20%5e0Multicuture%201.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https://d.docs.live.net/3e3a39a63813c2db/Desktop/Aus%20%5e0Multicuture%201.xlsx"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oleObject" Target="https://d.docs.live.net/3e3a39a63813c2db/Desktop/Aus%20%5e0Multicuture%201.xlsx" TargetMode="External"/><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oleObject" Target="https://d.docs.live.net/3e3a39a63813c2db/Desktop/Aus%20%5e0Multicuture%201.xlsx" TargetMode="External"/><Relationship Id="rId2" Type="http://schemas.microsoft.com/office/2011/relationships/chartColorStyle" Target="colors4.xml"/><Relationship Id="rId1" Type="http://schemas.microsoft.com/office/2011/relationships/chartStyle" Target="style4.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pivotSource>
    <c:name>[Aus ^0Multicuture 1.xlsx]Nominations and awards pic!PivotTable3</c:name>
    <c:fmtId val="-1"/>
  </c:pivotSource>
  <c:chart>
    <c:autoTitleDeleted val="0"/>
    <c:pivotFmts>
      <c:pivotFmt>
        <c:idx val="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extLst>
        </c:dLbl>
      </c:pivotFmt>
      <c:pivotFmt>
        <c:idx val="1"/>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extLst>
        </c:dLbl>
      </c:pivotFmt>
      <c:pivotFmt>
        <c:idx val="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extLst>
        </c:dLbl>
      </c:pivotFmt>
      <c:pivotFmt>
        <c:idx val="3"/>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extLst>
        </c:dLbl>
      </c:pivotFmt>
      <c:pivotFmt>
        <c:idx val="4"/>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extLst>
        </c:dLbl>
      </c:pivotFmt>
      <c:pivotFmt>
        <c:idx val="5"/>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extLst>
        </c:dLbl>
      </c:pivotFmt>
    </c:pivotFmts>
    <c:plotArea>
      <c:layout>
        <c:manualLayout>
          <c:layoutTarget val="inner"/>
          <c:xMode val="edge"/>
          <c:yMode val="edge"/>
          <c:x val="4.1122142340903042E-2"/>
          <c:y val="3.3574975419609084E-2"/>
          <c:w val="0.92530231275438402"/>
          <c:h val="0.8958618181870619"/>
        </c:manualLayout>
      </c:layout>
      <c:barChart>
        <c:barDir val="col"/>
        <c:grouping val="clustered"/>
        <c:varyColors val="0"/>
        <c:ser>
          <c:idx val="0"/>
          <c:order val="0"/>
          <c:tx>
            <c:strRef>
              <c:f>'Nominations and awards pic'!$B$3</c:f>
              <c:strCache>
                <c:ptCount val="1"/>
                <c:pt idx="0">
                  <c:v>Sum of Nominations considered</c:v>
                </c:pt>
              </c:strCache>
            </c:strRef>
          </c:tx>
          <c:spPr>
            <a:solidFill>
              <a:schemeClr val="accent1"/>
            </a:solidFill>
            <a:ln>
              <a:noFill/>
            </a:ln>
            <a:effectLst/>
          </c:spPr>
          <c:invertIfNegative val="0"/>
          <c:cat>
            <c:strRef>
              <c:f>'Nominations and awards pic'!$A$4:$A$15</c:f>
              <c:strCache>
                <c:ptCount val="11"/>
                <c:pt idx="0">
                  <c:v>2015</c:v>
                </c:pt>
                <c:pt idx="1">
                  <c:v>2016</c:v>
                </c:pt>
                <c:pt idx="2">
                  <c:v>2017</c:v>
                </c:pt>
                <c:pt idx="3">
                  <c:v>2018</c:v>
                </c:pt>
                <c:pt idx="4">
                  <c:v>2019</c:v>
                </c:pt>
                <c:pt idx="5">
                  <c:v>2020</c:v>
                </c:pt>
                <c:pt idx="6">
                  <c:v>2021</c:v>
                </c:pt>
                <c:pt idx="7">
                  <c:v>2022</c:v>
                </c:pt>
                <c:pt idx="8">
                  <c:v>2023</c:v>
                </c:pt>
                <c:pt idx="9">
                  <c:v>2024</c:v>
                </c:pt>
                <c:pt idx="10">
                  <c:v>(blank)</c:v>
                </c:pt>
              </c:strCache>
            </c:strRef>
          </c:cat>
          <c:val>
            <c:numRef>
              <c:f>'Nominations and awards pic'!$B$4:$B$15</c:f>
              <c:numCache>
                <c:formatCode>0</c:formatCode>
                <c:ptCount val="11"/>
                <c:pt idx="0">
                  <c:v>1654.608695652174</c:v>
                </c:pt>
                <c:pt idx="1">
                  <c:v>1642.9504080351537</c:v>
                </c:pt>
                <c:pt idx="2">
                  <c:v>1986.5322997416022</c:v>
                </c:pt>
                <c:pt idx="3">
                  <c:v>2035.8846153846155</c:v>
                </c:pt>
                <c:pt idx="4">
                  <c:v>2046.3906882591093</c:v>
                </c:pt>
                <c:pt idx="5">
                  <c:v>2236.4770642201834</c:v>
                </c:pt>
                <c:pt idx="6">
                  <c:v>2209.0342117429495</c:v>
                </c:pt>
                <c:pt idx="7">
                  <c:v>1901.3168103448277</c:v>
                </c:pt>
                <c:pt idx="8">
                  <c:v>2440.6526315789474</c:v>
                </c:pt>
                <c:pt idx="9">
                  <c:v>1877.1938325991189</c:v>
                </c:pt>
                <c:pt idx="10">
                  <c:v>524</c:v>
                </c:pt>
              </c:numCache>
            </c:numRef>
          </c:val>
          <c:extLst>
            <c:ext xmlns:c16="http://schemas.microsoft.com/office/drawing/2014/chart" uri="{C3380CC4-5D6E-409C-BE32-E72D297353CC}">
              <c16:uniqueId val="{00000000-1AA4-40A3-9C50-CE8678EC965F}"/>
            </c:ext>
          </c:extLst>
        </c:ser>
        <c:ser>
          <c:idx val="1"/>
          <c:order val="1"/>
          <c:tx>
            <c:strRef>
              <c:f>'Nominations and awards pic'!$C$3</c:f>
              <c:strCache>
                <c:ptCount val="1"/>
                <c:pt idx="0">
                  <c:v>Sum of Total awarded</c:v>
                </c:pt>
              </c:strCache>
            </c:strRef>
          </c:tx>
          <c:spPr>
            <a:solidFill>
              <a:schemeClr val="accent2"/>
            </a:solidFill>
            <a:ln>
              <a:noFill/>
            </a:ln>
            <a:effectLst/>
          </c:spPr>
          <c:invertIfNegative val="0"/>
          <c:cat>
            <c:strRef>
              <c:f>'Nominations and awards pic'!$A$4:$A$15</c:f>
              <c:strCache>
                <c:ptCount val="11"/>
                <c:pt idx="0">
                  <c:v>2015</c:v>
                </c:pt>
                <c:pt idx="1">
                  <c:v>2016</c:v>
                </c:pt>
                <c:pt idx="2">
                  <c:v>2017</c:v>
                </c:pt>
                <c:pt idx="3">
                  <c:v>2018</c:v>
                </c:pt>
                <c:pt idx="4">
                  <c:v>2019</c:v>
                </c:pt>
                <c:pt idx="5">
                  <c:v>2020</c:v>
                </c:pt>
                <c:pt idx="6">
                  <c:v>2021</c:v>
                </c:pt>
                <c:pt idx="7">
                  <c:v>2022</c:v>
                </c:pt>
                <c:pt idx="8">
                  <c:v>2023</c:v>
                </c:pt>
                <c:pt idx="9">
                  <c:v>2024</c:v>
                </c:pt>
                <c:pt idx="10">
                  <c:v>(blank)</c:v>
                </c:pt>
              </c:strCache>
            </c:strRef>
          </c:cat>
          <c:val>
            <c:numRef>
              <c:f>'Nominations and awards pic'!$C$4:$C$15</c:f>
              <c:numCache>
                <c:formatCode>0</c:formatCode>
                <c:ptCount val="11"/>
                <c:pt idx="0">
                  <c:v>1162.2026431718061</c:v>
                </c:pt>
                <c:pt idx="1">
                  <c:v>1204.8229255774165</c:v>
                </c:pt>
                <c:pt idx="2">
                  <c:v>1428.1489971346705</c:v>
                </c:pt>
                <c:pt idx="3">
                  <c:v>1457.4647887323943</c:v>
                </c:pt>
                <c:pt idx="4">
                  <c:v>1469.2394366197184</c:v>
                </c:pt>
                <c:pt idx="5">
                  <c:v>1583.1317829457364</c:v>
                </c:pt>
                <c:pt idx="6">
                  <c:v>1546.8457481872117</c:v>
                </c:pt>
                <c:pt idx="7">
                  <c:v>1432.0699500356889</c:v>
                </c:pt>
                <c:pt idx="8">
                  <c:v>1696.3564954682779</c:v>
                </c:pt>
                <c:pt idx="9">
                  <c:v>1269.840909090909</c:v>
                </c:pt>
                <c:pt idx="10">
                  <c:v>333</c:v>
                </c:pt>
              </c:numCache>
            </c:numRef>
          </c:val>
          <c:extLst>
            <c:ext xmlns:c16="http://schemas.microsoft.com/office/drawing/2014/chart" uri="{C3380CC4-5D6E-409C-BE32-E72D297353CC}">
              <c16:uniqueId val="{00000001-1AA4-40A3-9C50-CE8678EC965F}"/>
            </c:ext>
          </c:extLst>
        </c:ser>
        <c:dLbls>
          <c:showLegendKey val="0"/>
          <c:showVal val="0"/>
          <c:showCatName val="0"/>
          <c:showSerName val="0"/>
          <c:showPercent val="0"/>
          <c:showBubbleSize val="0"/>
        </c:dLbls>
        <c:gapWidth val="219"/>
        <c:overlap val="-27"/>
        <c:axId val="560233392"/>
        <c:axId val="560227992"/>
      </c:barChart>
      <c:catAx>
        <c:axId val="5602333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baseline="0">
                <a:solidFill>
                  <a:schemeClr val="tx1">
                    <a:lumMod val="65000"/>
                    <a:lumOff val="35000"/>
                  </a:schemeClr>
                </a:solidFill>
                <a:latin typeface="+mn-lt"/>
                <a:ea typeface="+mn-ea"/>
                <a:cs typeface="+mn-cs"/>
              </a:defRPr>
            </a:pPr>
            <a:endParaRPr lang="en-US"/>
          </a:p>
        </c:txPr>
        <c:crossAx val="560227992"/>
        <c:crosses val="autoZero"/>
        <c:auto val="1"/>
        <c:lblAlgn val="ctr"/>
        <c:lblOffset val="100"/>
        <c:noMultiLvlLbl val="0"/>
      </c:catAx>
      <c:valAx>
        <c:axId val="56022799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2000" b="0" i="0" u="none" strike="noStrike" kern="1200" baseline="0">
                <a:solidFill>
                  <a:schemeClr val="tx1">
                    <a:lumMod val="65000"/>
                    <a:lumOff val="35000"/>
                  </a:schemeClr>
                </a:solidFill>
                <a:latin typeface="+mn-lt"/>
                <a:ea typeface="+mn-ea"/>
                <a:cs typeface="+mn-cs"/>
              </a:defRPr>
            </a:pPr>
            <a:endParaRPr lang="en-US"/>
          </a:p>
        </c:txPr>
        <c:crossAx val="560233392"/>
        <c:crosses val="autoZero"/>
        <c:crossBetween val="between"/>
      </c:valAx>
      <c:spPr>
        <a:noFill/>
        <a:ln>
          <a:noFill/>
        </a:ln>
        <a:effectLst/>
      </c:spPr>
    </c:plotArea>
    <c:legend>
      <c:legendPos val="r"/>
      <c:legendEntry>
        <c:idx val="0"/>
        <c:txPr>
          <a:bodyPr rot="0" spcFirstLastPara="1" vertOverflow="ellipsis" vert="horz" wrap="square" anchor="ctr" anchorCtr="1"/>
          <a:lstStyle/>
          <a:p>
            <a:pPr>
              <a:defRPr sz="2000" b="0" i="0" u="none" strike="noStrike" kern="1200" baseline="0">
                <a:solidFill>
                  <a:schemeClr val="tx1">
                    <a:lumMod val="65000"/>
                    <a:lumOff val="35000"/>
                  </a:schemeClr>
                </a:solidFill>
                <a:latin typeface="+mn-lt"/>
                <a:ea typeface="+mn-ea"/>
                <a:cs typeface="+mn-cs"/>
              </a:defRPr>
            </a:pPr>
            <a:endParaRPr lang="en-US"/>
          </a:p>
        </c:txPr>
      </c:legendEntry>
      <c:legendEntry>
        <c:idx val="1"/>
        <c:txPr>
          <a:bodyPr rot="0" spcFirstLastPara="1" vertOverflow="ellipsis" vert="horz" wrap="square" anchor="ctr" anchorCtr="1"/>
          <a:lstStyle/>
          <a:p>
            <a:pPr>
              <a:defRPr sz="2000" b="0" i="0" u="none" strike="noStrike" kern="1200" baseline="0">
                <a:solidFill>
                  <a:schemeClr val="tx1">
                    <a:lumMod val="65000"/>
                    <a:lumOff val="35000"/>
                  </a:schemeClr>
                </a:solidFill>
                <a:latin typeface="+mn-lt"/>
                <a:ea typeface="+mn-ea"/>
                <a:cs typeface="+mn-cs"/>
              </a:defRPr>
            </a:pPr>
            <a:endParaRPr lang="en-US"/>
          </a:p>
        </c:txPr>
      </c:legendEntry>
      <c:layout>
        <c:manualLayout>
          <c:xMode val="edge"/>
          <c:yMode val="edge"/>
          <c:x val="5.4588706303016474E-2"/>
          <c:y val="4.9779647700690946E-2"/>
          <c:w val="0.64106346761002697"/>
          <c:h val="0.22283641488479355"/>
        </c:manualLayout>
      </c:layout>
      <c:overlay val="0"/>
      <c:spPr>
        <a:noFill/>
        <a:ln>
          <a:noFill/>
        </a:ln>
        <a:effectLst/>
      </c:spPr>
      <c:txPr>
        <a:bodyPr rot="0" spcFirstLastPara="1" vertOverflow="ellipsis" vert="horz" wrap="square" anchor="ctr" anchorCtr="1"/>
        <a:lstStyle/>
        <a:p>
          <a:pPr>
            <a:defRPr sz="20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2000" baseline="0"/>
      </a:pPr>
      <a:endParaRPr lang="en-US"/>
    </a:p>
  </c:txPr>
  <c:externalData r:id="rId3">
    <c:autoUpdate val="0"/>
  </c:externalData>
  <c:extLst>
    <c:ext xmlns:c14="http://schemas.microsoft.com/office/drawing/2007/8/2/chart" uri="{781A3756-C4B2-4CAC-9D66-4F8BD8637D16}">
      <c14:pivotOptions>
        <c14:dropZoneFilter val="1"/>
        <c14:dropZoneCategories val="1"/>
        <c14:dropZoneData val="1"/>
        <c14:dropZoneSeries val="1"/>
        <c14:dropZonesVisible val="1"/>
      </c14:pivotOptions>
    </c:ext>
    <c:ext xmlns:c16="http://schemas.microsoft.com/office/drawing/2014/chart" uri="{E28EC0CA-F0BB-4C9C-879D-F8772B89E7AC}">
      <c16:pivotOptions16>
        <c16:showExpandCollapseFieldButtons val="1"/>
      </c16:pivotOptions16>
    </c:ext>
  </c:extLst>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pivotSource>
    <c:name>[Aus ^0Multicuture 1.xlsx]Awards by catragories!PivotTable4</c:name>
    <c:fmtId val="-1"/>
  </c:pivotSource>
  <c:chart>
    <c:autoTitleDeleted val="0"/>
    <c:pivotFmts>
      <c:pivotFmt>
        <c:idx val="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extLst>
        </c:dLbl>
      </c:pivotFmt>
      <c:pivotFmt>
        <c:idx val="1"/>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extLst>
        </c:dLbl>
      </c:pivotFmt>
      <c:pivotFmt>
        <c:idx val="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extLst>
        </c:dLbl>
      </c:pivotFmt>
      <c:pivotFmt>
        <c:idx val="3"/>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extLst>
        </c:dLbl>
      </c:pivotFmt>
      <c:pivotFmt>
        <c:idx val="4"/>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extLst>
        </c:dLbl>
      </c:pivotFmt>
      <c:pivotFmt>
        <c:idx val="5"/>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extLst>
        </c:dLbl>
      </c:pivotFmt>
      <c:pivotFmt>
        <c:idx val="6"/>
        <c:spPr>
          <a:solidFill>
            <a:schemeClr val="accent1"/>
          </a:solidFill>
          <a:ln>
            <a:noFill/>
          </a:ln>
          <a:effectLst/>
        </c:spPr>
        <c:marker>
          <c:symbol val="none"/>
        </c:marker>
        <c:dLbl>
          <c:idx val="0"/>
          <c:showLegendKey val="0"/>
          <c:showVal val="0"/>
          <c:showCatName val="0"/>
          <c:showSerName val="0"/>
          <c:showPercent val="0"/>
          <c:showBubbleSize val="0"/>
          <c:extLst>
            <c:ext xmlns:c15="http://schemas.microsoft.com/office/drawing/2012/chart" uri="{CE6537A1-D6FC-4f65-9D91-7224C49458BB}"/>
          </c:extLst>
        </c:dLbl>
      </c:pivotFmt>
      <c:pivotFmt>
        <c:idx val="7"/>
        <c:spPr>
          <a:solidFill>
            <a:schemeClr val="accent1"/>
          </a:solidFill>
          <a:ln>
            <a:noFill/>
          </a:ln>
          <a:effectLst/>
        </c:spPr>
        <c:marker>
          <c:symbol val="none"/>
        </c:marker>
        <c:dLbl>
          <c:idx val="0"/>
          <c:showLegendKey val="0"/>
          <c:showVal val="0"/>
          <c:showCatName val="0"/>
          <c:showSerName val="0"/>
          <c:showPercent val="0"/>
          <c:showBubbleSize val="0"/>
          <c:extLst>
            <c:ext xmlns:c15="http://schemas.microsoft.com/office/drawing/2012/chart" uri="{CE6537A1-D6FC-4f65-9D91-7224C49458BB}"/>
          </c:extLst>
        </c:dLbl>
      </c:pivotFmt>
      <c:pivotFmt>
        <c:idx val="8"/>
        <c:spPr>
          <a:solidFill>
            <a:schemeClr val="accent1"/>
          </a:solidFill>
          <a:ln>
            <a:noFill/>
          </a:ln>
          <a:effectLst/>
        </c:spPr>
        <c:marker>
          <c:symbol val="none"/>
        </c:marker>
        <c:dLbl>
          <c:idx val="0"/>
          <c:showLegendKey val="0"/>
          <c:showVal val="0"/>
          <c:showCatName val="0"/>
          <c:showSerName val="0"/>
          <c:showPercent val="0"/>
          <c:showBubbleSize val="0"/>
          <c:extLst>
            <c:ext xmlns:c15="http://schemas.microsoft.com/office/drawing/2012/chart" uri="{CE6537A1-D6FC-4f65-9D91-7224C49458BB}"/>
          </c:extLst>
        </c:dLbl>
      </c:pivotFmt>
      <c:pivotFmt>
        <c:idx val="9"/>
        <c:spPr>
          <a:solidFill>
            <a:schemeClr val="accent1"/>
          </a:solidFill>
          <a:ln>
            <a:noFill/>
          </a:ln>
          <a:effectLst/>
        </c:spPr>
        <c:marker>
          <c:symbol val="none"/>
        </c:marker>
        <c:dLbl>
          <c:idx val="0"/>
          <c:showLegendKey val="0"/>
          <c:showVal val="0"/>
          <c:showCatName val="0"/>
          <c:showSerName val="0"/>
          <c:showPercent val="0"/>
          <c:showBubbleSize val="0"/>
          <c:extLst>
            <c:ext xmlns:c15="http://schemas.microsoft.com/office/drawing/2012/chart" uri="{CE6537A1-D6FC-4f65-9D91-7224C49458BB}"/>
          </c:extLst>
        </c:dLbl>
      </c:pivotFmt>
      <c:pivotFmt>
        <c:idx val="10"/>
        <c:spPr>
          <a:solidFill>
            <a:schemeClr val="accent1"/>
          </a:solidFill>
          <a:ln>
            <a:noFill/>
          </a:ln>
          <a:effectLst/>
        </c:spPr>
        <c:marker>
          <c:symbol val="none"/>
        </c:marker>
        <c:dLbl>
          <c:idx val="0"/>
          <c:showLegendKey val="0"/>
          <c:showVal val="0"/>
          <c:showCatName val="0"/>
          <c:showSerName val="0"/>
          <c:showPercent val="0"/>
          <c:showBubbleSize val="0"/>
          <c:extLst>
            <c:ext xmlns:c15="http://schemas.microsoft.com/office/drawing/2012/chart" uri="{CE6537A1-D6FC-4f65-9D91-7224C49458BB}"/>
          </c:extLst>
        </c:dLbl>
      </c:pivotFmt>
      <c:pivotFmt>
        <c:idx val="11"/>
        <c:spPr>
          <a:solidFill>
            <a:schemeClr val="accent1"/>
          </a:solidFill>
          <a:ln>
            <a:noFill/>
          </a:ln>
          <a:effectLst/>
        </c:spPr>
        <c:marker>
          <c:symbol val="none"/>
        </c:marker>
        <c:dLbl>
          <c:idx val="0"/>
          <c:showLegendKey val="0"/>
          <c:showVal val="0"/>
          <c:showCatName val="0"/>
          <c:showSerName val="0"/>
          <c:showPercent val="0"/>
          <c:showBubbleSize val="0"/>
          <c:extLst>
            <c:ext xmlns:c15="http://schemas.microsoft.com/office/drawing/2012/chart" uri="{CE6537A1-D6FC-4f65-9D91-7224C49458BB}"/>
          </c:extLst>
        </c:dLbl>
      </c:pivotFmt>
      <c:pivotFmt>
        <c:idx val="12"/>
        <c:spPr>
          <a:solidFill>
            <a:schemeClr val="accent1"/>
          </a:solidFill>
          <a:ln>
            <a:noFill/>
          </a:ln>
          <a:effectLst/>
        </c:spPr>
        <c:marker>
          <c:symbol val="none"/>
        </c:marker>
        <c:dLbl>
          <c:idx val="0"/>
          <c:showLegendKey val="0"/>
          <c:showVal val="0"/>
          <c:showCatName val="0"/>
          <c:showSerName val="0"/>
          <c:showPercent val="0"/>
          <c:showBubbleSize val="0"/>
          <c:extLst>
            <c:ext xmlns:c15="http://schemas.microsoft.com/office/drawing/2012/chart" uri="{CE6537A1-D6FC-4f65-9D91-7224C49458BB}"/>
          </c:extLst>
        </c:dLbl>
      </c:pivotFmt>
      <c:pivotFmt>
        <c:idx val="13"/>
        <c:spPr>
          <a:solidFill>
            <a:schemeClr val="accent1"/>
          </a:solidFill>
          <a:ln>
            <a:noFill/>
          </a:ln>
          <a:effectLst/>
        </c:spPr>
        <c:marker>
          <c:symbol val="none"/>
        </c:marker>
        <c:dLbl>
          <c:idx val="0"/>
          <c:showLegendKey val="0"/>
          <c:showVal val="0"/>
          <c:showCatName val="0"/>
          <c:showSerName val="0"/>
          <c:showPercent val="0"/>
          <c:showBubbleSize val="0"/>
          <c:extLst>
            <c:ext xmlns:c15="http://schemas.microsoft.com/office/drawing/2012/chart" uri="{CE6537A1-D6FC-4f65-9D91-7224C49458BB}"/>
          </c:extLst>
        </c:dLbl>
      </c:pivotFmt>
      <c:pivotFmt>
        <c:idx val="14"/>
        <c:spPr>
          <a:solidFill>
            <a:schemeClr val="accent1"/>
          </a:solidFill>
          <a:ln>
            <a:noFill/>
          </a:ln>
          <a:effectLst/>
        </c:spPr>
        <c:marker>
          <c:symbol val="none"/>
        </c:marker>
        <c:dLbl>
          <c:idx val="0"/>
          <c:showLegendKey val="0"/>
          <c:showVal val="0"/>
          <c:showCatName val="0"/>
          <c:showSerName val="0"/>
          <c:showPercent val="0"/>
          <c:showBubbleSize val="0"/>
          <c:extLst>
            <c:ext xmlns:c15="http://schemas.microsoft.com/office/drawing/2012/chart" uri="{CE6537A1-D6FC-4f65-9D91-7224C49458BB}"/>
          </c:extLst>
        </c:dLbl>
      </c:pivotFmt>
      <c:pivotFmt>
        <c:idx val="15"/>
        <c:spPr>
          <a:solidFill>
            <a:schemeClr val="accent1"/>
          </a:solidFill>
          <a:ln>
            <a:noFill/>
          </a:ln>
          <a:effectLst/>
        </c:spPr>
        <c:marker>
          <c:symbol val="none"/>
        </c:marker>
        <c:dLbl>
          <c:idx val="0"/>
          <c:showLegendKey val="0"/>
          <c:showVal val="0"/>
          <c:showCatName val="0"/>
          <c:showSerName val="0"/>
          <c:showPercent val="0"/>
          <c:showBubbleSize val="0"/>
          <c:extLst>
            <c:ext xmlns:c15="http://schemas.microsoft.com/office/drawing/2012/chart" uri="{CE6537A1-D6FC-4f65-9D91-7224C49458BB}"/>
          </c:extLst>
        </c:dLbl>
      </c:pivotFmt>
      <c:pivotFmt>
        <c:idx val="16"/>
        <c:spPr>
          <a:solidFill>
            <a:schemeClr val="accent1"/>
          </a:solidFill>
          <a:ln>
            <a:noFill/>
          </a:ln>
          <a:effectLst/>
        </c:spPr>
        <c:marker>
          <c:symbol val="none"/>
        </c:marker>
        <c:dLbl>
          <c:idx val="0"/>
          <c:showLegendKey val="0"/>
          <c:showVal val="0"/>
          <c:showCatName val="0"/>
          <c:showSerName val="0"/>
          <c:showPercent val="0"/>
          <c:showBubbleSize val="0"/>
          <c:extLst>
            <c:ext xmlns:c15="http://schemas.microsoft.com/office/drawing/2012/chart" uri="{CE6537A1-D6FC-4f65-9D91-7224C49458BB}"/>
          </c:extLst>
        </c:dLbl>
      </c:pivotFmt>
      <c:pivotFmt>
        <c:idx val="17"/>
        <c:spPr>
          <a:solidFill>
            <a:schemeClr val="accent1"/>
          </a:solidFill>
          <a:ln>
            <a:noFill/>
          </a:ln>
          <a:effectLst/>
        </c:spPr>
        <c:marker>
          <c:symbol val="none"/>
        </c:marker>
        <c:dLbl>
          <c:idx val="0"/>
          <c:showLegendKey val="0"/>
          <c:showVal val="0"/>
          <c:showCatName val="0"/>
          <c:showSerName val="0"/>
          <c:showPercent val="0"/>
          <c:showBubbleSize val="0"/>
          <c:extLst>
            <c:ext xmlns:c15="http://schemas.microsoft.com/office/drawing/2012/chart" uri="{CE6537A1-D6FC-4f65-9D91-7224C49458BB}"/>
          </c:extLst>
        </c:dLbl>
      </c:pivotFmt>
      <c:pivotFmt>
        <c:idx val="18"/>
        <c:spPr>
          <a:solidFill>
            <a:schemeClr val="accent1"/>
          </a:solidFill>
          <a:ln>
            <a:noFill/>
          </a:ln>
          <a:effectLst/>
        </c:spPr>
        <c:marker>
          <c:symbol val="none"/>
        </c:marker>
        <c:dLbl>
          <c:idx val="0"/>
          <c:showLegendKey val="0"/>
          <c:showVal val="0"/>
          <c:showCatName val="0"/>
          <c:showSerName val="0"/>
          <c:showPercent val="0"/>
          <c:showBubbleSize val="0"/>
          <c:extLst>
            <c:ext xmlns:c15="http://schemas.microsoft.com/office/drawing/2012/chart" uri="{CE6537A1-D6FC-4f65-9D91-7224C49458BB}"/>
          </c:extLst>
        </c:dLbl>
      </c:pivotFmt>
      <c:pivotFmt>
        <c:idx val="19"/>
        <c:spPr>
          <a:solidFill>
            <a:schemeClr val="accent1"/>
          </a:solidFill>
          <a:ln>
            <a:noFill/>
          </a:ln>
          <a:effectLst/>
        </c:spPr>
        <c:marker>
          <c:symbol val="none"/>
        </c:marker>
        <c:dLbl>
          <c:idx val="0"/>
          <c:showLegendKey val="0"/>
          <c:showVal val="0"/>
          <c:showCatName val="0"/>
          <c:showSerName val="0"/>
          <c:showPercent val="0"/>
          <c:showBubbleSize val="0"/>
          <c:extLst>
            <c:ext xmlns:c15="http://schemas.microsoft.com/office/drawing/2012/chart" uri="{CE6537A1-D6FC-4f65-9D91-7224C49458BB}"/>
          </c:extLst>
        </c:dLbl>
      </c:pivotFmt>
      <c:pivotFmt>
        <c:idx val="20"/>
        <c:spPr>
          <a:solidFill>
            <a:schemeClr val="accent1"/>
          </a:solidFill>
          <a:ln>
            <a:noFill/>
          </a:ln>
          <a:effectLst/>
        </c:spPr>
        <c:marker>
          <c:symbol val="none"/>
        </c:marker>
        <c:dLbl>
          <c:idx val="0"/>
          <c:showLegendKey val="0"/>
          <c:showVal val="0"/>
          <c:showCatName val="0"/>
          <c:showSerName val="0"/>
          <c:showPercent val="0"/>
          <c:showBubbleSize val="0"/>
          <c:extLst>
            <c:ext xmlns:c15="http://schemas.microsoft.com/office/drawing/2012/chart" uri="{CE6537A1-D6FC-4f65-9D91-7224C49458BB}"/>
          </c:extLst>
        </c:dLbl>
      </c:pivotFmt>
      <c:pivotFmt>
        <c:idx val="21"/>
        <c:spPr>
          <a:solidFill>
            <a:schemeClr val="accent1"/>
          </a:solidFill>
          <a:ln>
            <a:noFill/>
          </a:ln>
          <a:effectLst/>
        </c:spPr>
        <c:marker>
          <c:symbol val="none"/>
        </c:marker>
        <c:dLbl>
          <c:idx val="0"/>
          <c:showLegendKey val="0"/>
          <c:showVal val="0"/>
          <c:showCatName val="0"/>
          <c:showSerName val="0"/>
          <c:showPercent val="0"/>
          <c:showBubbleSize val="0"/>
          <c:extLst>
            <c:ext xmlns:c15="http://schemas.microsoft.com/office/drawing/2012/chart" uri="{CE6537A1-D6FC-4f65-9D91-7224C49458BB}"/>
          </c:extLst>
        </c:dLbl>
      </c:pivotFmt>
      <c:pivotFmt>
        <c:idx val="22"/>
        <c:spPr>
          <a:solidFill>
            <a:schemeClr val="accent1"/>
          </a:solidFill>
          <a:ln>
            <a:noFill/>
          </a:ln>
          <a:effectLst/>
        </c:spPr>
        <c:marker>
          <c:symbol val="none"/>
        </c:marker>
        <c:dLbl>
          <c:idx val="0"/>
          <c:showLegendKey val="0"/>
          <c:showVal val="0"/>
          <c:showCatName val="0"/>
          <c:showSerName val="0"/>
          <c:showPercent val="0"/>
          <c:showBubbleSize val="0"/>
          <c:extLst>
            <c:ext xmlns:c15="http://schemas.microsoft.com/office/drawing/2012/chart" uri="{CE6537A1-D6FC-4f65-9D91-7224C49458BB}"/>
          </c:extLst>
        </c:dLbl>
      </c:pivotFmt>
      <c:pivotFmt>
        <c:idx val="23"/>
        <c:spPr>
          <a:solidFill>
            <a:schemeClr val="accent1"/>
          </a:solidFill>
          <a:ln>
            <a:noFill/>
          </a:ln>
          <a:effectLst/>
        </c:spPr>
        <c:marker>
          <c:symbol val="none"/>
        </c:marker>
        <c:dLbl>
          <c:idx val="0"/>
          <c:showLegendKey val="0"/>
          <c:showVal val="0"/>
          <c:showCatName val="0"/>
          <c:showSerName val="0"/>
          <c:showPercent val="0"/>
          <c:showBubbleSize val="0"/>
          <c:extLst>
            <c:ext xmlns:c15="http://schemas.microsoft.com/office/drawing/2012/chart" uri="{CE6537A1-D6FC-4f65-9D91-7224C49458BB}"/>
          </c:extLst>
        </c:dLbl>
      </c:pivotFmt>
      <c:pivotFmt>
        <c:idx val="24"/>
        <c:spPr>
          <a:solidFill>
            <a:schemeClr val="accent1"/>
          </a:solidFill>
          <a:ln>
            <a:noFill/>
          </a:ln>
          <a:effectLst/>
        </c:spPr>
        <c:marker>
          <c:symbol val="none"/>
        </c:marker>
        <c:dLbl>
          <c:idx val="0"/>
          <c:showLegendKey val="0"/>
          <c:showVal val="0"/>
          <c:showCatName val="0"/>
          <c:showSerName val="0"/>
          <c:showPercent val="0"/>
          <c:showBubbleSize val="0"/>
          <c:extLst>
            <c:ext xmlns:c15="http://schemas.microsoft.com/office/drawing/2012/chart" uri="{CE6537A1-D6FC-4f65-9D91-7224C49458BB}"/>
          </c:extLst>
        </c:dLbl>
      </c:pivotFmt>
      <c:pivotFmt>
        <c:idx val="25"/>
        <c:spPr>
          <a:solidFill>
            <a:schemeClr val="accent1"/>
          </a:solidFill>
          <a:ln>
            <a:noFill/>
          </a:ln>
          <a:effectLst/>
        </c:spPr>
        <c:marker>
          <c:symbol val="none"/>
        </c:marker>
        <c:dLbl>
          <c:idx val="0"/>
          <c:showLegendKey val="0"/>
          <c:showVal val="0"/>
          <c:showCatName val="0"/>
          <c:showSerName val="0"/>
          <c:showPercent val="0"/>
          <c:showBubbleSize val="0"/>
          <c:extLst>
            <c:ext xmlns:c15="http://schemas.microsoft.com/office/drawing/2012/chart" uri="{CE6537A1-D6FC-4f65-9D91-7224C49458BB}"/>
          </c:extLst>
        </c:dLbl>
      </c:pivotFmt>
      <c:pivotFmt>
        <c:idx val="26"/>
        <c:spPr>
          <a:solidFill>
            <a:schemeClr val="accent1"/>
          </a:solidFill>
          <a:ln>
            <a:noFill/>
          </a:ln>
          <a:effectLst/>
        </c:spPr>
        <c:marker>
          <c:symbol val="none"/>
        </c:marker>
        <c:dLbl>
          <c:idx val="0"/>
          <c:showLegendKey val="0"/>
          <c:showVal val="0"/>
          <c:showCatName val="0"/>
          <c:showSerName val="0"/>
          <c:showPercent val="0"/>
          <c:showBubbleSize val="0"/>
          <c:extLst>
            <c:ext xmlns:c15="http://schemas.microsoft.com/office/drawing/2012/chart" uri="{CE6537A1-D6FC-4f65-9D91-7224C49458BB}"/>
          </c:extLst>
        </c:dLbl>
      </c:pivotFmt>
      <c:pivotFmt>
        <c:idx val="27"/>
        <c:spPr>
          <a:solidFill>
            <a:schemeClr val="accent1"/>
          </a:solidFill>
          <a:ln>
            <a:noFill/>
          </a:ln>
          <a:effectLst/>
        </c:spPr>
        <c:marker>
          <c:symbol val="none"/>
        </c:marker>
        <c:dLbl>
          <c:idx val="0"/>
          <c:showLegendKey val="0"/>
          <c:showVal val="0"/>
          <c:showCatName val="0"/>
          <c:showSerName val="0"/>
          <c:showPercent val="0"/>
          <c:showBubbleSize val="0"/>
          <c:extLst>
            <c:ext xmlns:c15="http://schemas.microsoft.com/office/drawing/2012/chart" uri="{CE6537A1-D6FC-4f65-9D91-7224C49458BB}"/>
          </c:extLst>
        </c:dLbl>
      </c:pivotFmt>
      <c:pivotFmt>
        <c:idx val="28"/>
        <c:spPr>
          <a:solidFill>
            <a:schemeClr val="accent1"/>
          </a:solidFill>
          <a:ln>
            <a:noFill/>
          </a:ln>
          <a:effectLst/>
        </c:spPr>
        <c:marker>
          <c:symbol val="none"/>
        </c:marker>
        <c:dLbl>
          <c:idx val="0"/>
          <c:showLegendKey val="0"/>
          <c:showVal val="0"/>
          <c:showCatName val="0"/>
          <c:showSerName val="0"/>
          <c:showPercent val="0"/>
          <c:showBubbleSize val="0"/>
          <c:extLst>
            <c:ext xmlns:c15="http://schemas.microsoft.com/office/drawing/2012/chart" uri="{CE6537A1-D6FC-4f65-9D91-7224C49458BB}"/>
          </c:extLst>
        </c:dLbl>
      </c:pivotFmt>
      <c:pivotFmt>
        <c:idx val="29"/>
        <c:spPr>
          <a:solidFill>
            <a:schemeClr val="accent1"/>
          </a:solidFill>
          <a:ln>
            <a:noFill/>
          </a:ln>
          <a:effectLst/>
        </c:spPr>
        <c:marker>
          <c:symbol val="none"/>
        </c:marker>
        <c:dLbl>
          <c:idx val="0"/>
          <c:showLegendKey val="0"/>
          <c:showVal val="0"/>
          <c:showCatName val="0"/>
          <c:showSerName val="0"/>
          <c:showPercent val="0"/>
          <c:showBubbleSize val="0"/>
          <c:extLst>
            <c:ext xmlns:c15="http://schemas.microsoft.com/office/drawing/2012/chart" uri="{CE6537A1-D6FC-4f65-9D91-7224C49458BB}"/>
          </c:extLst>
        </c:dLbl>
      </c:pivotFmt>
      <c:pivotFmt>
        <c:idx val="30"/>
        <c:spPr>
          <a:solidFill>
            <a:schemeClr val="accent1"/>
          </a:solidFill>
          <a:ln>
            <a:noFill/>
          </a:ln>
          <a:effectLst/>
        </c:spPr>
        <c:marker>
          <c:symbol val="none"/>
        </c:marker>
        <c:dLbl>
          <c:idx val="0"/>
          <c:showLegendKey val="0"/>
          <c:showVal val="0"/>
          <c:showCatName val="0"/>
          <c:showSerName val="0"/>
          <c:showPercent val="0"/>
          <c:showBubbleSize val="0"/>
          <c:extLst>
            <c:ext xmlns:c15="http://schemas.microsoft.com/office/drawing/2012/chart" uri="{CE6537A1-D6FC-4f65-9D91-7224C49458BB}"/>
          </c:extLst>
        </c:dLbl>
      </c:pivotFmt>
      <c:pivotFmt>
        <c:idx val="31"/>
        <c:spPr>
          <a:solidFill>
            <a:schemeClr val="accent1"/>
          </a:solidFill>
          <a:ln>
            <a:noFill/>
          </a:ln>
          <a:effectLst/>
        </c:spPr>
        <c:marker>
          <c:symbol val="none"/>
        </c:marker>
        <c:dLbl>
          <c:idx val="0"/>
          <c:showLegendKey val="0"/>
          <c:showVal val="0"/>
          <c:showCatName val="0"/>
          <c:showSerName val="0"/>
          <c:showPercent val="0"/>
          <c:showBubbleSize val="0"/>
          <c:extLst>
            <c:ext xmlns:c15="http://schemas.microsoft.com/office/drawing/2012/chart" uri="{CE6537A1-D6FC-4f65-9D91-7224C49458BB}"/>
          </c:extLst>
        </c:dLbl>
      </c:pivotFmt>
      <c:pivotFmt>
        <c:idx val="32"/>
        <c:spPr>
          <a:solidFill>
            <a:schemeClr val="accent1"/>
          </a:solidFill>
          <a:ln>
            <a:noFill/>
          </a:ln>
          <a:effectLst/>
        </c:spPr>
        <c:marker>
          <c:symbol val="none"/>
        </c:marker>
        <c:dLbl>
          <c:idx val="0"/>
          <c:showLegendKey val="0"/>
          <c:showVal val="0"/>
          <c:showCatName val="0"/>
          <c:showSerName val="0"/>
          <c:showPercent val="0"/>
          <c:showBubbleSize val="0"/>
          <c:extLst>
            <c:ext xmlns:c15="http://schemas.microsoft.com/office/drawing/2012/chart" uri="{CE6537A1-D6FC-4f65-9D91-7224C49458BB}"/>
          </c:extLst>
        </c:dLbl>
      </c:pivotFmt>
      <c:pivotFmt>
        <c:idx val="33"/>
        <c:spPr>
          <a:solidFill>
            <a:schemeClr val="accent1"/>
          </a:solidFill>
          <a:ln>
            <a:noFill/>
          </a:ln>
          <a:effectLst/>
        </c:spPr>
        <c:marker>
          <c:symbol val="none"/>
        </c:marker>
        <c:dLbl>
          <c:idx val="0"/>
          <c:showLegendKey val="0"/>
          <c:showVal val="0"/>
          <c:showCatName val="0"/>
          <c:showSerName val="0"/>
          <c:showPercent val="0"/>
          <c:showBubbleSize val="0"/>
          <c:extLst>
            <c:ext xmlns:c15="http://schemas.microsoft.com/office/drawing/2012/chart" uri="{CE6537A1-D6FC-4f65-9D91-7224C49458BB}"/>
          </c:extLst>
        </c:dLbl>
      </c:pivotFmt>
      <c:pivotFmt>
        <c:idx val="34"/>
        <c:spPr>
          <a:solidFill>
            <a:schemeClr val="accent1"/>
          </a:solidFill>
          <a:ln>
            <a:noFill/>
          </a:ln>
          <a:effectLst/>
        </c:spPr>
        <c:marker>
          <c:symbol val="none"/>
        </c:marker>
        <c:dLbl>
          <c:idx val="0"/>
          <c:showLegendKey val="0"/>
          <c:showVal val="0"/>
          <c:showCatName val="0"/>
          <c:showSerName val="0"/>
          <c:showPercent val="0"/>
          <c:showBubbleSize val="0"/>
          <c:extLst>
            <c:ext xmlns:c15="http://schemas.microsoft.com/office/drawing/2012/chart" uri="{CE6537A1-D6FC-4f65-9D91-7224C49458BB}"/>
          </c:extLst>
        </c:dLbl>
      </c:pivotFmt>
      <c:pivotFmt>
        <c:idx val="35"/>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extLst>
        </c:dLbl>
      </c:pivotFmt>
      <c:pivotFmt>
        <c:idx val="36"/>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extLst>
        </c:dLbl>
      </c:pivotFmt>
      <c:pivotFmt>
        <c:idx val="37"/>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extLst>
        </c:dLbl>
      </c:pivotFmt>
      <c:pivotFmt>
        <c:idx val="38"/>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extLst>
        </c:dLbl>
      </c:pivotFmt>
      <c:pivotFmt>
        <c:idx val="39"/>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extLst>
        </c:dLbl>
      </c:pivotFmt>
      <c:pivotFmt>
        <c:idx val="4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extLst>
        </c:dLbl>
      </c:pivotFmt>
      <c:pivotFmt>
        <c:idx val="41"/>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extLst>
        </c:dLbl>
      </c:pivotFmt>
      <c:pivotFmt>
        <c:idx val="4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extLst>
        </c:dLbl>
      </c:pivotFmt>
      <c:pivotFmt>
        <c:idx val="43"/>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extLst>
        </c:dLbl>
      </c:pivotFmt>
      <c:pivotFmt>
        <c:idx val="44"/>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extLst>
        </c:dLbl>
      </c:pivotFmt>
      <c:pivotFmt>
        <c:idx val="45"/>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extLst>
        </c:dLbl>
      </c:pivotFmt>
      <c:pivotFmt>
        <c:idx val="46"/>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extLst>
        </c:dLbl>
      </c:pivotFmt>
    </c:pivotFmts>
    <c:plotArea>
      <c:layout/>
      <c:barChart>
        <c:barDir val="col"/>
        <c:grouping val="clustered"/>
        <c:varyColors val="0"/>
        <c:ser>
          <c:idx val="0"/>
          <c:order val="0"/>
          <c:tx>
            <c:strRef>
              <c:f>'Awards by catragories'!$B$3</c:f>
              <c:strCache>
                <c:ptCount val="1"/>
                <c:pt idx="0">
                  <c:v> AC</c:v>
                </c:pt>
              </c:strCache>
            </c:strRef>
          </c:tx>
          <c:spPr>
            <a:solidFill>
              <a:schemeClr val="accent1"/>
            </a:solidFill>
            <a:ln>
              <a:noFill/>
            </a:ln>
            <a:effectLst/>
          </c:spPr>
          <c:invertIfNegative val="0"/>
          <c:cat>
            <c:strRef>
              <c:f>'Awards by catragories'!$A$4:$A$15</c:f>
              <c:strCache>
                <c:ptCount val="11"/>
                <c:pt idx="0">
                  <c:v>2015</c:v>
                </c:pt>
                <c:pt idx="1">
                  <c:v>2016</c:v>
                </c:pt>
                <c:pt idx="2">
                  <c:v>2017</c:v>
                </c:pt>
                <c:pt idx="3">
                  <c:v>2018</c:v>
                </c:pt>
                <c:pt idx="4">
                  <c:v>2019</c:v>
                </c:pt>
                <c:pt idx="5">
                  <c:v>2020</c:v>
                </c:pt>
                <c:pt idx="6">
                  <c:v>2021</c:v>
                </c:pt>
                <c:pt idx="7">
                  <c:v>2022</c:v>
                </c:pt>
                <c:pt idx="8">
                  <c:v>2023</c:v>
                </c:pt>
                <c:pt idx="9">
                  <c:v>2024</c:v>
                </c:pt>
                <c:pt idx="10">
                  <c:v>(blank)</c:v>
                </c:pt>
              </c:strCache>
            </c:strRef>
          </c:cat>
          <c:val>
            <c:numRef>
              <c:f>'Awards by catragories'!$B$4:$B$15</c:f>
              <c:numCache>
                <c:formatCode>General</c:formatCode>
                <c:ptCount val="11"/>
                <c:pt idx="0">
                  <c:v>13</c:v>
                </c:pt>
                <c:pt idx="1">
                  <c:v>23</c:v>
                </c:pt>
                <c:pt idx="2">
                  <c:v>26</c:v>
                </c:pt>
                <c:pt idx="3">
                  <c:v>26</c:v>
                </c:pt>
                <c:pt idx="4">
                  <c:v>26</c:v>
                </c:pt>
                <c:pt idx="5">
                  <c:v>8</c:v>
                </c:pt>
                <c:pt idx="6">
                  <c:v>9</c:v>
                </c:pt>
                <c:pt idx="7">
                  <c:v>15</c:v>
                </c:pt>
                <c:pt idx="8">
                  <c:v>12</c:v>
                </c:pt>
                <c:pt idx="9">
                  <c:v>10</c:v>
                </c:pt>
                <c:pt idx="10">
                  <c:v>0</c:v>
                </c:pt>
              </c:numCache>
            </c:numRef>
          </c:val>
          <c:extLst>
            <c:ext xmlns:c16="http://schemas.microsoft.com/office/drawing/2014/chart" uri="{C3380CC4-5D6E-409C-BE32-E72D297353CC}">
              <c16:uniqueId val="{00000000-0EE3-4097-9EBD-20EA95717A71}"/>
            </c:ext>
          </c:extLst>
        </c:ser>
        <c:ser>
          <c:idx val="1"/>
          <c:order val="1"/>
          <c:tx>
            <c:strRef>
              <c:f>'Awards by catragories'!$C$3</c:f>
              <c:strCache>
                <c:ptCount val="1"/>
                <c:pt idx="0">
                  <c:v> AO</c:v>
                </c:pt>
              </c:strCache>
            </c:strRef>
          </c:tx>
          <c:spPr>
            <a:solidFill>
              <a:schemeClr val="accent2"/>
            </a:solidFill>
            <a:ln>
              <a:noFill/>
            </a:ln>
            <a:effectLst/>
          </c:spPr>
          <c:invertIfNegative val="0"/>
          <c:cat>
            <c:strRef>
              <c:f>'Awards by catragories'!$A$4:$A$15</c:f>
              <c:strCache>
                <c:ptCount val="11"/>
                <c:pt idx="0">
                  <c:v>2015</c:v>
                </c:pt>
                <c:pt idx="1">
                  <c:v>2016</c:v>
                </c:pt>
                <c:pt idx="2">
                  <c:v>2017</c:v>
                </c:pt>
                <c:pt idx="3">
                  <c:v>2018</c:v>
                </c:pt>
                <c:pt idx="4">
                  <c:v>2019</c:v>
                </c:pt>
                <c:pt idx="5">
                  <c:v>2020</c:v>
                </c:pt>
                <c:pt idx="6">
                  <c:v>2021</c:v>
                </c:pt>
                <c:pt idx="7">
                  <c:v>2022</c:v>
                </c:pt>
                <c:pt idx="8">
                  <c:v>2023</c:v>
                </c:pt>
                <c:pt idx="9">
                  <c:v>2024</c:v>
                </c:pt>
                <c:pt idx="10">
                  <c:v>(blank)</c:v>
                </c:pt>
              </c:strCache>
            </c:strRef>
          </c:cat>
          <c:val>
            <c:numRef>
              <c:f>'Awards by catragories'!$C$4:$C$15</c:f>
              <c:numCache>
                <c:formatCode>General</c:formatCode>
                <c:ptCount val="11"/>
                <c:pt idx="0">
                  <c:v>85.204819277108427</c:v>
                </c:pt>
                <c:pt idx="1">
                  <c:v>101</c:v>
                </c:pt>
                <c:pt idx="2">
                  <c:v>128.78740157480314</c:v>
                </c:pt>
                <c:pt idx="3">
                  <c:v>136.74074074074073</c:v>
                </c:pt>
                <c:pt idx="4">
                  <c:v>135</c:v>
                </c:pt>
                <c:pt idx="5">
                  <c:v>109</c:v>
                </c:pt>
                <c:pt idx="6">
                  <c:v>86</c:v>
                </c:pt>
                <c:pt idx="7">
                  <c:v>58</c:v>
                </c:pt>
                <c:pt idx="8">
                  <c:v>93</c:v>
                </c:pt>
                <c:pt idx="9">
                  <c:v>53</c:v>
                </c:pt>
                <c:pt idx="10">
                  <c:v>4</c:v>
                </c:pt>
              </c:numCache>
            </c:numRef>
          </c:val>
          <c:extLst>
            <c:ext xmlns:c16="http://schemas.microsoft.com/office/drawing/2014/chart" uri="{C3380CC4-5D6E-409C-BE32-E72D297353CC}">
              <c16:uniqueId val="{00000001-0EE3-4097-9EBD-20EA95717A71}"/>
            </c:ext>
          </c:extLst>
        </c:ser>
        <c:ser>
          <c:idx val="2"/>
          <c:order val="2"/>
          <c:tx>
            <c:strRef>
              <c:f>'Awards by catragories'!$D$3</c:f>
              <c:strCache>
                <c:ptCount val="1"/>
                <c:pt idx="0">
                  <c:v> AM</c:v>
                </c:pt>
              </c:strCache>
            </c:strRef>
          </c:tx>
          <c:spPr>
            <a:solidFill>
              <a:schemeClr val="accent3"/>
            </a:solidFill>
            <a:ln>
              <a:noFill/>
            </a:ln>
            <a:effectLst/>
          </c:spPr>
          <c:invertIfNegative val="0"/>
          <c:cat>
            <c:strRef>
              <c:f>'Awards by catragories'!$A$4:$A$15</c:f>
              <c:strCache>
                <c:ptCount val="11"/>
                <c:pt idx="0">
                  <c:v>2015</c:v>
                </c:pt>
                <c:pt idx="1">
                  <c:v>2016</c:v>
                </c:pt>
                <c:pt idx="2">
                  <c:v>2017</c:v>
                </c:pt>
                <c:pt idx="3">
                  <c:v>2018</c:v>
                </c:pt>
                <c:pt idx="4">
                  <c:v>2019</c:v>
                </c:pt>
                <c:pt idx="5">
                  <c:v>2020</c:v>
                </c:pt>
                <c:pt idx="6">
                  <c:v>2021</c:v>
                </c:pt>
                <c:pt idx="7">
                  <c:v>2022</c:v>
                </c:pt>
                <c:pt idx="8">
                  <c:v>2023</c:v>
                </c:pt>
                <c:pt idx="9">
                  <c:v>2024</c:v>
                </c:pt>
                <c:pt idx="10">
                  <c:v>(blank)</c:v>
                </c:pt>
              </c:strCache>
            </c:strRef>
          </c:cat>
          <c:val>
            <c:numRef>
              <c:f>'Awards by catragories'!$D$4:$D$15</c:f>
              <c:numCache>
                <c:formatCode>General</c:formatCode>
                <c:ptCount val="11"/>
                <c:pt idx="0">
                  <c:v>299.36054421768705</c:v>
                </c:pt>
                <c:pt idx="1">
                  <c:v>304</c:v>
                </c:pt>
                <c:pt idx="2">
                  <c:v>339.50150150150148</c:v>
                </c:pt>
                <c:pt idx="3">
                  <c:v>363.27624309392263</c:v>
                </c:pt>
                <c:pt idx="4">
                  <c:v>369.6574585635359</c:v>
                </c:pt>
                <c:pt idx="5">
                  <c:v>425</c:v>
                </c:pt>
                <c:pt idx="6">
                  <c:v>413.48661800486616</c:v>
                </c:pt>
                <c:pt idx="7">
                  <c:v>361.40845070422534</c:v>
                </c:pt>
                <c:pt idx="8">
                  <c:v>429.18203309692672</c:v>
                </c:pt>
                <c:pt idx="9">
                  <c:v>327.61538461538464</c:v>
                </c:pt>
                <c:pt idx="10">
                  <c:v>33</c:v>
                </c:pt>
              </c:numCache>
            </c:numRef>
          </c:val>
          <c:extLst>
            <c:ext xmlns:c16="http://schemas.microsoft.com/office/drawing/2014/chart" uri="{C3380CC4-5D6E-409C-BE32-E72D297353CC}">
              <c16:uniqueId val="{00000002-0EE3-4097-9EBD-20EA95717A71}"/>
            </c:ext>
          </c:extLst>
        </c:ser>
        <c:ser>
          <c:idx val="3"/>
          <c:order val="3"/>
          <c:tx>
            <c:strRef>
              <c:f>'Awards by catragories'!$E$3</c:f>
              <c:strCache>
                <c:ptCount val="1"/>
                <c:pt idx="0">
                  <c:v> OAM</c:v>
                </c:pt>
              </c:strCache>
            </c:strRef>
          </c:tx>
          <c:spPr>
            <a:solidFill>
              <a:schemeClr val="accent4"/>
            </a:solidFill>
            <a:ln>
              <a:noFill/>
            </a:ln>
            <a:effectLst/>
          </c:spPr>
          <c:invertIfNegative val="0"/>
          <c:cat>
            <c:strRef>
              <c:f>'Awards by catragories'!$A$4:$A$15</c:f>
              <c:strCache>
                <c:ptCount val="11"/>
                <c:pt idx="0">
                  <c:v>2015</c:v>
                </c:pt>
                <c:pt idx="1">
                  <c:v>2016</c:v>
                </c:pt>
                <c:pt idx="2">
                  <c:v>2017</c:v>
                </c:pt>
                <c:pt idx="3">
                  <c:v>2018</c:v>
                </c:pt>
                <c:pt idx="4">
                  <c:v>2019</c:v>
                </c:pt>
                <c:pt idx="5">
                  <c:v>2020</c:v>
                </c:pt>
                <c:pt idx="6">
                  <c:v>2021</c:v>
                </c:pt>
                <c:pt idx="7">
                  <c:v>2022</c:v>
                </c:pt>
                <c:pt idx="8">
                  <c:v>2023</c:v>
                </c:pt>
                <c:pt idx="9">
                  <c:v>2024</c:v>
                </c:pt>
                <c:pt idx="10">
                  <c:v>(blank)</c:v>
                </c:pt>
              </c:strCache>
            </c:strRef>
          </c:cat>
          <c:val>
            <c:numRef>
              <c:f>'Awards by catragories'!$E$4:$E$15</c:f>
              <c:numCache>
                <c:formatCode>General</c:formatCode>
                <c:ptCount val="11"/>
                <c:pt idx="0">
                  <c:v>765.69179004037687</c:v>
                </c:pt>
                <c:pt idx="1">
                  <c:v>779.02684563758385</c:v>
                </c:pt>
                <c:pt idx="2">
                  <c:v>936.63736263736268</c:v>
                </c:pt>
                <c:pt idx="3">
                  <c:v>933.67892976588632</c:v>
                </c:pt>
                <c:pt idx="4">
                  <c:v>941.4593088071349</c:v>
                </c:pt>
                <c:pt idx="5">
                  <c:v>1042.2803180914514</c:v>
                </c:pt>
                <c:pt idx="6">
                  <c:v>1039.5717111770525</c:v>
                </c:pt>
                <c:pt idx="7">
                  <c:v>993.95272353545738</c:v>
                </c:pt>
                <c:pt idx="8">
                  <c:v>1164.01685891748</c:v>
                </c:pt>
                <c:pt idx="9">
                  <c:v>880.9099526066351</c:v>
                </c:pt>
                <c:pt idx="10">
                  <c:v>292</c:v>
                </c:pt>
              </c:numCache>
            </c:numRef>
          </c:val>
          <c:extLst>
            <c:ext xmlns:c16="http://schemas.microsoft.com/office/drawing/2014/chart" uri="{C3380CC4-5D6E-409C-BE32-E72D297353CC}">
              <c16:uniqueId val="{00000003-0EE3-4097-9EBD-20EA95717A71}"/>
            </c:ext>
          </c:extLst>
        </c:ser>
        <c:dLbls>
          <c:showLegendKey val="0"/>
          <c:showVal val="0"/>
          <c:showCatName val="0"/>
          <c:showSerName val="0"/>
          <c:showPercent val="0"/>
          <c:showBubbleSize val="0"/>
        </c:dLbls>
        <c:gapWidth val="219"/>
        <c:overlap val="-27"/>
        <c:axId val="560240952"/>
        <c:axId val="560241672"/>
      </c:barChart>
      <c:catAx>
        <c:axId val="5602409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baseline="0">
                <a:solidFill>
                  <a:schemeClr val="tx1">
                    <a:lumMod val="65000"/>
                    <a:lumOff val="35000"/>
                  </a:schemeClr>
                </a:solidFill>
                <a:latin typeface="+mn-lt"/>
                <a:ea typeface="+mn-ea"/>
                <a:cs typeface="+mn-cs"/>
              </a:defRPr>
            </a:pPr>
            <a:endParaRPr lang="en-US"/>
          </a:p>
        </c:txPr>
        <c:crossAx val="560241672"/>
        <c:crosses val="autoZero"/>
        <c:auto val="1"/>
        <c:lblAlgn val="ctr"/>
        <c:lblOffset val="100"/>
        <c:noMultiLvlLbl val="0"/>
      </c:catAx>
      <c:valAx>
        <c:axId val="5602416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2000" b="0" i="0" u="none" strike="noStrike" kern="1200" baseline="0">
                <a:solidFill>
                  <a:schemeClr val="tx1">
                    <a:lumMod val="65000"/>
                    <a:lumOff val="35000"/>
                  </a:schemeClr>
                </a:solidFill>
                <a:latin typeface="+mn-lt"/>
                <a:ea typeface="+mn-ea"/>
                <a:cs typeface="+mn-cs"/>
              </a:defRPr>
            </a:pPr>
            <a:endParaRPr lang="en-US"/>
          </a:p>
        </c:txPr>
        <c:crossAx val="560240952"/>
        <c:crosses val="autoZero"/>
        <c:crossBetween val="between"/>
      </c:valAx>
      <c:spPr>
        <a:noFill/>
        <a:ln>
          <a:noFill/>
        </a:ln>
        <a:effectLst/>
      </c:spPr>
    </c:plotArea>
    <c:legend>
      <c:legendPos val="r"/>
      <c:overlay val="0"/>
      <c:spPr>
        <a:noFill/>
        <a:ln>
          <a:noFill/>
        </a:ln>
        <a:effectLst/>
      </c:spPr>
      <c:txPr>
        <a:bodyPr rot="0" spcFirstLastPara="1" vertOverflow="ellipsis" vert="horz" wrap="square" anchor="ctr" anchorCtr="1"/>
        <a:lstStyle/>
        <a:p>
          <a:pPr>
            <a:defRPr sz="20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2000" baseline="0"/>
      </a:pPr>
      <a:endParaRPr lang="en-US"/>
    </a:p>
  </c:txPr>
  <c:externalData r:id="rId3">
    <c:autoUpdate val="0"/>
  </c:externalData>
  <c:extLst>
    <c:ext xmlns:c14="http://schemas.microsoft.com/office/drawing/2007/8/2/chart" uri="{781A3756-C4B2-4CAC-9D66-4F8BD8637D16}">
      <c14:pivotOptions>
        <c14:dropZoneFilter val="1"/>
        <c14:dropZoneCategories val="1"/>
        <c14:dropZoneData val="1"/>
        <c14:dropZoneSeries val="1"/>
        <c14:dropZonesVisible val="1"/>
      </c14:pivotOptions>
    </c:ext>
    <c:ext xmlns:c16="http://schemas.microsoft.com/office/drawing/2014/chart" uri="{E28EC0CA-F0BB-4C9C-879D-F8772B89E7AC}">
      <c16:pivotOptions16>
        <c16:showExpandCollapseFieldButtons val="1"/>
      </c16:pivotOptions16>
    </c:ext>
  </c:extLst>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400" b="0" i="0" u="none" strike="noStrike" kern="1200" spc="0" baseline="0">
                <a:solidFill>
                  <a:schemeClr val="tx1">
                    <a:lumMod val="65000"/>
                    <a:lumOff val="35000"/>
                  </a:schemeClr>
                </a:solidFill>
                <a:latin typeface="+mn-lt"/>
                <a:ea typeface="+mn-ea"/>
                <a:cs typeface="+mn-cs"/>
              </a:defRPr>
            </a:pPr>
            <a:r>
              <a:rPr lang="en-US" dirty="0"/>
              <a:t>Percent </a:t>
            </a:r>
            <a:r>
              <a:rPr lang="en-US"/>
              <a:t>of nominations </a:t>
            </a:r>
            <a:r>
              <a:rPr lang="en-US" dirty="0"/>
              <a:t>awarded</a:t>
            </a:r>
          </a:p>
        </c:rich>
      </c:tx>
      <c:overlay val="0"/>
      <c:spPr>
        <a:noFill/>
        <a:ln>
          <a:noFill/>
        </a:ln>
        <a:effectLst/>
      </c:spPr>
      <c:txPr>
        <a:bodyPr rot="0" spcFirstLastPara="1" vertOverflow="ellipsis" vert="horz" wrap="square" anchor="ctr" anchorCtr="1"/>
        <a:lstStyle/>
        <a:p>
          <a:pPr>
            <a:defRPr sz="2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lineChart>
        <c:grouping val="standard"/>
        <c:varyColors val="0"/>
        <c:ser>
          <c:idx val="0"/>
          <c:order val="0"/>
          <c:tx>
            <c:strRef>
              <c:f>'[Aus ^0Multicuture 1.xlsx]% Nominations awarded Aus&amp;Multi'!$A$13</c:f>
              <c:strCache>
                <c:ptCount val="1"/>
                <c:pt idx="0">
                  <c:v>Australia</c:v>
                </c:pt>
              </c:strCache>
            </c:strRef>
          </c:tx>
          <c:spPr>
            <a:ln w="28575" cap="rnd">
              <a:solidFill>
                <a:schemeClr val="accent1"/>
              </a:solidFill>
              <a:round/>
            </a:ln>
            <a:effectLst/>
          </c:spPr>
          <c:marker>
            <c:symbol val="none"/>
          </c:marker>
          <c:cat>
            <c:numRef>
              <c:f>'[Aus ^0Multicuture 1.xlsx]% Nominations awarded Aus&amp;Multi'!$B$12:$K$12</c:f>
              <c:numCache>
                <c:formatCode>General</c:formatCode>
                <c:ptCount val="10"/>
                <c:pt idx="0">
                  <c:v>2024</c:v>
                </c:pt>
                <c:pt idx="1">
                  <c:v>2023</c:v>
                </c:pt>
                <c:pt idx="2">
                  <c:v>2022</c:v>
                </c:pt>
                <c:pt idx="3">
                  <c:v>2021</c:v>
                </c:pt>
                <c:pt idx="4">
                  <c:v>2020</c:v>
                </c:pt>
                <c:pt idx="5">
                  <c:v>2019</c:v>
                </c:pt>
                <c:pt idx="6">
                  <c:v>2018</c:v>
                </c:pt>
                <c:pt idx="7">
                  <c:v>2017</c:v>
                </c:pt>
                <c:pt idx="8">
                  <c:v>2016</c:v>
                </c:pt>
                <c:pt idx="9">
                  <c:v>2015</c:v>
                </c:pt>
              </c:numCache>
            </c:numRef>
          </c:cat>
          <c:val>
            <c:numRef>
              <c:f>'[Aus ^0Multicuture 1.xlsx]% Nominations awarded Aus&amp;Multi'!$B$13:$K$13</c:f>
              <c:numCache>
                <c:formatCode>0.00</c:formatCode>
                <c:ptCount val="10"/>
                <c:pt idx="0" formatCode="0">
                  <c:v>67.841409691629963</c:v>
                </c:pt>
                <c:pt idx="1">
                  <c:v>69.684210526315795</c:v>
                </c:pt>
                <c:pt idx="2">
                  <c:v>75.484913793103445</c:v>
                </c:pt>
                <c:pt idx="3">
                  <c:v>70.134073046694397</c:v>
                </c:pt>
                <c:pt idx="4">
                  <c:v>71.0091743119266</c:v>
                </c:pt>
                <c:pt idx="5">
                  <c:v>71.862348178137651</c:v>
                </c:pt>
                <c:pt idx="6">
                  <c:v>71.862348178137651</c:v>
                </c:pt>
                <c:pt idx="7">
                  <c:v>72.144702842377257</c:v>
                </c:pt>
                <c:pt idx="8">
                  <c:v>73.383553044569993</c:v>
                </c:pt>
                <c:pt idx="9">
                  <c:v>70.496894409937894</c:v>
                </c:pt>
              </c:numCache>
            </c:numRef>
          </c:val>
          <c:smooth val="0"/>
          <c:extLst>
            <c:ext xmlns:c16="http://schemas.microsoft.com/office/drawing/2014/chart" uri="{C3380CC4-5D6E-409C-BE32-E72D297353CC}">
              <c16:uniqueId val="{00000000-218B-494D-A4C9-C8628CFA8DEC}"/>
            </c:ext>
          </c:extLst>
        </c:ser>
        <c:ser>
          <c:idx val="1"/>
          <c:order val="1"/>
          <c:tx>
            <c:strRef>
              <c:f>'[Aus ^0Multicuture 1.xlsx]% Nominations awarded Aus&amp;Multi'!$A$14</c:f>
              <c:strCache>
                <c:ptCount val="1"/>
                <c:pt idx="0">
                  <c:v>Multiculture</c:v>
                </c:pt>
              </c:strCache>
            </c:strRef>
          </c:tx>
          <c:spPr>
            <a:ln w="28575" cap="rnd">
              <a:solidFill>
                <a:schemeClr val="accent2"/>
              </a:solidFill>
              <a:round/>
            </a:ln>
            <a:effectLst/>
          </c:spPr>
          <c:marker>
            <c:symbol val="none"/>
          </c:marker>
          <c:cat>
            <c:numRef>
              <c:f>'[Aus ^0Multicuture 1.xlsx]% Nominations awarded Aus&amp;Multi'!$B$12:$K$12</c:f>
              <c:numCache>
                <c:formatCode>General</c:formatCode>
                <c:ptCount val="10"/>
                <c:pt idx="0">
                  <c:v>2024</c:v>
                </c:pt>
                <c:pt idx="1">
                  <c:v>2023</c:v>
                </c:pt>
                <c:pt idx="2">
                  <c:v>2022</c:v>
                </c:pt>
                <c:pt idx="3">
                  <c:v>2021</c:v>
                </c:pt>
                <c:pt idx="4">
                  <c:v>2020</c:v>
                </c:pt>
                <c:pt idx="5">
                  <c:v>2019</c:v>
                </c:pt>
                <c:pt idx="6">
                  <c:v>2018</c:v>
                </c:pt>
                <c:pt idx="7">
                  <c:v>2017</c:v>
                </c:pt>
                <c:pt idx="8">
                  <c:v>2016</c:v>
                </c:pt>
                <c:pt idx="9">
                  <c:v>2015</c:v>
                </c:pt>
              </c:numCache>
            </c:numRef>
          </c:cat>
          <c:val>
            <c:numRef>
              <c:f>'[Aus ^0Multicuture 1.xlsx]% Nominations awarded Aus&amp;Multi'!$B$14:$K$14</c:f>
              <c:numCache>
                <c:formatCode>0.00</c:formatCode>
                <c:ptCount val="10"/>
                <c:pt idx="0">
                  <c:v>60.344827586206897</c:v>
                </c:pt>
                <c:pt idx="1">
                  <c:v>61.904761904761905</c:v>
                </c:pt>
                <c:pt idx="2">
                  <c:v>67.441860465116278</c:v>
                </c:pt>
                <c:pt idx="3">
                  <c:v>63.636363636363633</c:v>
                </c:pt>
                <c:pt idx="4">
                  <c:v>61.111111111111114</c:v>
                </c:pt>
                <c:pt idx="5">
                  <c:v>68.656716417910445</c:v>
                </c:pt>
                <c:pt idx="6">
                  <c:v>61.403508771929829</c:v>
                </c:pt>
                <c:pt idx="7">
                  <c:v>61.224489795918366</c:v>
                </c:pt>
                <c:pt idx="8">
                  <c:v>70.212765957446805</c:v>
                </c:pt>
                <c:pt idx="9">
                  <c:v>59.523809523809526</c:v>
                </c:pt>
              </c:numCache>
            </c:numRef>
          </c:val>
          <c:smooth val="0"/>
          <c:extLst>
            <c:ext xmlns:c16="http://schemas.microsoft.com/office/drawing/2014/chart" uri="{C3380CC4-5D6E-409C-BE32-E72D297353CC}">
              <c16:uniqueId val="{00000001-218B-494D-A4C9-C8628CFA8DEC}"/>
            </c:ext>
          </c:extLst>
        </c:ser>
        <c:dLbls>
          <c:showLegendKey val="0"/>
          <c:showVal val="0"/>
          <c:showCatName val="0"/>
          <c:showSerName val="0"/>
          <c:showPercent val="0"/>
          <c:showBubbleSize val="0"/>
        </c:dLbls>
        <c:smooth val="0"/>
        <c:axId val="590362624"/>
        <c:axId val="590359744"/>
      </c:lineChart>
      <c:catAx>
        <c:axId val="5903626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baseline="0">
                <a:solidFill>
                  <a:schemeClr val="tx1">
                    <a:lumMod val="65000"/>
                    <a:lumOff val="35000"/>
                  </a:schemeClr>
                </a:solidFill>
                <a:latin typeface="+mn-lt"/>
                <a:ea typeface="+mn-ea"/>
                <a:cs typeface="+mn-cs"/>
              </a:defRPr>
            </a:pPr>
            <a:endParaRPr lang="en-US"/>
          </a:p>
        </c:txPr>
        <c:crossAx val="590359744"/>
        <c:crosses val="autoZero"/>
        <c:auto val="1"/>
        <c:lblAlgn val="ctr"/>
        <c:lblOffset val="100"/>
        <c:noMultiLvlLbl val="0"/>
      </c:catAx>
      <c:valAx>
        <c:axId val="59035974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2000" b="0" i="0" u="none" strike="noStrike" kern="1200" baseline="0">
                <a:solidFill>
                  <a:schemeClr val="tx1">
                    <a:lumMod val="65000"/>
                    <a:lumOff val="35000"/>
                  </a:schemeClr>
                </a:solidFill>
                <a:latin typeface="+mn-lt"/>
                <a:ea typeface="+mn-ea"/>
                <a:cs typeface="+mn-cs"/>
              </a:defRPr>
            </a:pPr>
            <a:endParaRPr lang="en-US"/>
          </a:p>
        </c:txPr>
        <c:crossAx val="5903626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20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sz="2000" baseline="0"/>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400" b="0" i="0" u="none" strike="noStrike" kern="1200" spc="0" baseline="0">
                <a:solidFill>
                  <a:schemeClr val="tx1">
                    <a:lumMod val="65000"/>
                    <a:lumOff val="35000"/>
                  </a:schemeClr>
                </a:solidFill>
                <a:latin typeface="+mn-lt"/>
                <a:ea typeface="+mn-ea"/>
                <a:cs typeface="+mn-cs"/>
              </a:defRPr>
            </a:pPr>
            <a:r>
              <a:rPr lang="en-US"/>
              <a:t>Multicultural awards by gender</a:t>
            </a:r>
          </a:p>
        </c:rich>
      </c:tx>
      <c:overlay val="0"/>
      <c:spPr>
        <a:noFill/>
        <a:ln>
          <a:noFill/>
        </a:ln>
        <a:effectLst/>
      </c:spPr>
      <c:txPr>
        <a:bodyPr rot="0" spcFirstLastPara="1" vertOverflow="ellipsis" vert="horz" wrap="square" anchor="ctr" anchorCtr="1"/>
        <a:lstStyle/>
        <a:p>
          <a:pPr>
            <a:defRPr sz="2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lineChart>
        <c:grouping val="standard"/>
        <c:varyColors val="0"/>
        <c:ser>
          <c:idx val="0"/>
          <c:order val="0"/>
          <c:tx>
            <c:strRef>
              <c:f>'[Aus ^0Multicuture 1.xlsx]Multi awards by gender'!$G$2</c:f>
              <c:strCache>
                <c:ptCount val="1"/>
                <c:pt idx="0">
                  <c:v>Multiculture awarded</c:v>
                </c:pt>
              </c:strCache>
            </c:strRef>
          </c:tx>
          <c:spPr>
            <a:ln w="28575" cap="rnd">
              <a:solidFill>
                <a:schemeClr val="accent1"/>
              </a:solidFill>
              <a:round/>
            </a:ln>
            <a:effectLst/>
          </c:spPr>
          <c:marker>
            <c:symbol val="none"/>
          </c:marker>
          <c:cat>
            <c:numRef>
              <c:f>'[Aus ^0Multicuture 1.xlsx]Multi awards by gender'!$F$3:$F$12</c:f>
              <c:numCache>
                <c:formatCode>General</c:formatCode>
                <c:ptCount val="10"/>
                <c:pt idx="0">
                  <c:v>2015</c:v>
                </c:pt>
                <c:pt idx="1">
                  <c:v>2016</c:v>
                </c:pt>
                <c:pt idx="2">
                  <c:v>2017</c:v>
                </c:pt>
                <c:pt idx="3">
                  <c:v>2018</c:v>
                </c:pt>
                <c:pt idx="4">
                  <c:v>2019</c:v>
                </c:pt>
                <c:pt idx="5">
                  <c:v>2020</c:v>
                </c:pt>
                <c:pt idx="6">
                  <c:v>2021</c:v>
                </c:pt>
                <c:pt idx="7">
                  <c:v>2022</c:v>
                </c:pt>
                <c:pt idx="8">
                  <c:v>2023</c:v>
                </c:pt>
                <c:pt idx="9">
                  <c:v>2024</c:v>
                </c:pt>
              </c:numCache>
            </c:numRef>
          </c:cat>
          <c:val>
            <c:numRef>
              <c:f>'[Aus ^0Multicuture 1.xlsx]Multi awards by gender'!$G$3:$G$12</c:f>
              <c:numCache>
                <c:formatCode>General</c:formatCode>
                <c:ptCount val="10"/>
                <c:pt idx="0">
                  <c:v>25</c:v>
                </c:pt>
                <c:pt idx="1">
                  <c:v>33</c:v>
                </c:pt>
                <c:pt idx="2">
                  <c:v>30</c:v>
                </c:pt>
                <c:pt idx="3">
                  <c:v>35</c:v>
                </c:pt>
                <c:pt idx="4">
                  <c:v>46</c:v>
                </c:pt>
                <c:pt idx="5">
                  <c:v>33</c:v>
                </c:pt>
                <c:pt idx="6">
                  <c:v>28</c:v>
                </c:pt>
                <c:pt idx="7">
                  <c:v>29</c:v>
                </c:pt>
                <c:pt idx="8">
                  <c:v>39</c:v>
                </c:pt>
                <c:pt idx="9">
                  <c:v>35</c:v>
                </c:pt>
              </c:numCache>
            </c:numRef>
          </c:val>
          <c:smooth val="0"/>
          <c:extLst>
            <c:ext xmlns:c16="http://schemas.microsoft.com/office/drawing/2014/chart" uri="{C3380CC4-5D6E-409C-BE32-E72D297353CC}">
              <c16:uniqueId val="{00000000-71C2-4AA5-BF78-A0745C42D68F}"/>
            </c:ext>
          </c:extLst>
        </c:ser>
        <c:ser>
          <c:idx val="1"/>
          <c:order val="1"/>
          <c:tx>
            <c:strRef>
              <c:f>'[Aus ^0Multicuture 1.xlsx]Multi awards by gender'!$H$2</c:f>
              <c:strCache>
                <c:ptCount val="1"/>
                <c:pt idx="0">
                  <c:v>Male</c:v>
                </c:pt>
              </c:strCache>
            </c:strRef>
          </c:tx>
          <c:spPr>
            <a:ln w="28575" cap="rnd">
              <a:solidFill>
                <a:schemeClr val="accent2"/>
              </a:solidFill>
              <a:round/>
            </a:ln>
            <a:effectLst/>
          </c:spPr>
          <c:marker>
            <c:symbol val="none"/>
          </c:marker>
          <c:cat>
            <c:numRef>
              <c:f>'[Aus ^0Multicuture 1.xlsx]Multi awards by gender'!$F$3:$F$12</c:f>
              <c:numCache>
                <c:formatCode>General</c:formatCode>
                <c:ptCount val="10"/>
                <c:pt idx="0">
                  <c:v>2015</c:v>
                </c:pt>
                <c:pt idx="1">
                  <c:v>2016</c:v>
                </c:pt>
                <c:pt idx="2">
                  <c:v>2017</c:v>
                </c:pt>
                <c:pt idx="3">
                  <c:v>2018</c:v>
                </c:pt>
                <c:pt idx="4">
                  <c:v>2019</c:v>
                </c:pt>
                <c:pt idx="5">
                  <c:v>2020</c:v>
                </c:pt>
                <c:pt idx="6">
                  <c:v>2021</c:v>
                </c:pt>
                <c:pt idx="7">
                  <c:v>2022</c:v>
                </c:pt>
                <c:pt idx="8">
                  <c:v>2023</c:v>
                </c:pt>
                <c:pt idx="9">
                  <c:v>2024</c:v>
                </c:pt>
              </c:numCache>
            </c:numRef>
          </c:cat>
          <c:val>
            <c:numRef>
              <c:f>'[Aus ^0Multicuture 1.xlsx]Multi awards by gender'!$H$3:$H$12</c:f>
              <c:numCache>
                <c:formatCode>General</c:formatCode>
                <c:ptCount val="10"/>
                <c:pt idx="0">
                  <c:v>24</c:v>
                </c:pt>
                <c:pt idx="1">
                  <c:v>22</c:v>
                </c:pt>
                <c:pt idx="2">
                  <c:v>23</c:v>
                </c:pt>
                <c:pt idx="3">
                  <c:v>24</c:v>
                </c:pt>
                <c:pt idx="4">
                  <c:v>29</c:v>
                </c:pt>
                <c:pt idx="5">
                  <c:v>23</c:v>
                </c:pt>
                <c:pt idx="6">
                  <c:v>13</c:v>
                </c:pt>
                <c:pt idx="7">
                  <c:v>13</c:v>
                </c:pt>
                <c:pt idx="8">
                  <c:v>21</c:v>
                </c:pt>
                <c:pt idx="9">
                  <c:v>18</c:v>
                </c:pt>
              </c:numCache>
            </c:numRef>
          </c:val>
          <c:smooth val="0"/>
          <c:extLst>
            <c:ext xmlns:c16="http://schemas.microsoft.com/office/drawing/2014/chart" uri="{C3380CC4-5D6E-409C-BE32-E72D297353CC}">
              <c16:uniqueId val="{00000001-71C2-4AA5-BF78-A0745C42D68F}"/>
            </c:ext>
          </c:extLst>
        </c:ser>
        <c:ser>
          <c:idx val="2"/>
          <c:order val="2"/>
          <c:tx>
            <c:strRef>
              <c:f>'[Aus ^0Multicuture 1.xlsx]Multi awards by gender'!$I$2</c:f>
              <c:strCache>
                <c:ptCount val="1"/>
                <c:pt idx="0">
                  <c:v>Female</c:v>
                </c:pt>
              </c:strCache>
            </c:strRef>
          </c:tx>
          <c:spPr>
            <a:ln w="28575" cap="rnd">
              <a:solidFill>
                <a:schemeClr val="accent3"/>
              </a:solidFill>
              <a:round/>
            </a:ln>
            <a:effectLst/>
          </c:spPr>
          <c:marker>
            <c:symbol val="none"/>
          </c:marker>
          <c:cat>
            <c:numRef>
              <c:f>'[Aus ^0Multicuture 1.xlsx]Multi awards by gender'!$F$3:$F$12</c:f>
              <c:numCache>
                <c:formatCode>General</c:formatCode>
                <c:ptCount val="10"/>
                <c:pt idx="0">
                  <c:v>2015</c:v>
                </c:pt>
                <c:pt idx="1">
                  <c:v>2016</c:v>
                </c:pt>
                <c:pt idx="2">
                  <c:v>2017</c:v>
                </c:pt>
                <c:pt idx="3">
                  <c:v>2018</c:v>
                </c:pt>
                <c:pt idx="4">
                  <c:v>2019</c:v>
                </c:pt>
                <c:pt idx="5">
                  <c:v>2020</c:v>
                </c:pt>
                <c:pt idx="6">
                  <c:v>2021</c:v>
                </c:pt>
                <c:pt idx="7">
                  <c:v>2022</c:v>
                </c:pt>
                <c:pt idx="8">
                  <c:v>2023</c:v>
                </c:pt>
                <c:pt idx="9">
                  <c:v>2024</c:v>
                </c:pt>
              </c:numCache>
            </c:numRef>
          </c:cat>
          <c:val>
            <c:numRef>
              <c:f>'[Aus ^0Multicuture 1.xlsx]Multi awards by gender'!$I$3:$I$12</c:f>
              <c:numCache>
                <c:formatCode>General</c:formatCode>
                <c:ptCount val="10"/>
                <c:pt idx="0">
                  <c:v>1</c:v>
                </c:pt>
                <c:pt idx="1">
                  <c:v>11</c:v>
                </c:pt>
                <c:pt idx="2">
                  <c:v>7</c:v>
                </c:pt>
                <c:pt idx="3">
                  <c:v>11</c:v>
                </c:pt>
                <c:pt idx="4">
                  <c:v>17</c:v>
                </c:pt>
                <c:pt idx="5">
                  <c:v>10</c:v>
                </c:pt>
                <c:pt idx="6">
                  <c:v>15</c:v>
                </c:pt>
                <c:pt idx="7">
                  <c:v>16</c:v>
                </c:pt>
                <c:pt idx="8">
                  <c:v>18</c:v>
                </c:pt>
                <c:pt idx="9">
                  <c:v>17</c:v>
                </c:pt>
              </c:numCache>
            </c:numRef>
          </c:val>
          <c:smooth val="0"/>
          <c:extLst>
            <c:ext xmlns:c16="http://schemas.microsoft.com/office/drawing/2014/chart" uri="{C3380CC4-5D6E-409C-BE32-E72D297353CC}">
              <c16:uniqueId val="{00000002-71C2-4AA5-BF78-A0745C42D68F}"/>
            </c:ext>
          </c:extLst>
        </c:ser>
        <c:dLbls>
          <c:showLegendKey val="0"/>
          <c:showVal val="0"/>
          <c:showCatName val="0"/>
          <c:showSerName val="0"/>
          <c:showPercent val="0"/>
          <c:showBubbleSize val="0"/>
        </c:dLbls>
        <c:smooth val="0"/>
        <c:axId val="594339136"/>
        <c:axId val="594343456"/>
      </c:lineChart>
      <c:catAx>
        <c:axId val="5943391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baseline="0">
                <a:solidFill>
                  <a:schemeClr val="tx1">
                    <a:lumMod val="65000"/>
                    <a:lumOff val="35000"/>
                  </a:schemeClr>
                </a:solidFill>
                <a:latin typeface="+mn-lt"/>
                <a:ea typeface="+mn-ea"/>
                <a:cs typeface="+mn-cs"/>
              </a:defRPr>
            </a:pPr>
            <a:endParaRPr lang="en-US"/>
          </a:p>
        </c:txPr>
        <c:crossAx val="594343456"/>
        <c:crosses val="autoZero"/>
        <c:auto val="1"/>
        <c:lblAlgn val="ctr"/>
        <c:lblOffset val="100"/>
        <c:noMultiLvlLbl val="0"/>
      </c:catAx>
      <c:valAx>
        <c:axId val="5943434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2000" b="0" i="0" u="none" strike="noStrike" kern="1200" baseline="0">
                <a:solidFill>
                  <a:schemeClr val="tx1">
                    <a:lumMod val="65000"/>
                    <a:lumOff val="35000"/>
                  </a:schemeClr>
                </a:solidFill>
                <a:latin typeface="+mn-lt"/>
                <a:ea typeface="+mn-ea"/>
                <a:cs typeface="+mn-cs"/>
              </a:defRPr>
            </a:pPr>
            <a:endParaRPr lang="en-US"/>
          </a:p>
        </c:txPr>
        <c:crossAx val="5943391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20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sz="2000" baseline="0"/>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acrossLinear" id="2">
  <a:schemeClr val="accent1"/>
  <a:schemeClr val="accent2"/>
  <a:schemeClr val="accent3"/>
  <a:schemeClr val="accent4"/>
  <a:schemeClr val="accent5"/>
  <a:schemeClr val="accent6"/>
</cs:colorStyle>
</file>

<file path=ppt/charts/colors2.xml><?xml version="1.0" encoding="utf-8"?>
<cs:colorStyle xmlns:cs="http://schemas.microsoft.com/office/drawing/2012/chartStyle" xmlns:a="http://schemas.openxmlformats.org/drawingml/2006/main" meth="acrossLinear" id="2">
  <a:schemeClr val="accent1"/>
  <a:schemeClr val="accent2"/>
  <a:schemeClr val="accent3"/>
  <a:schemeClr val="accent4"/>
  <a:schemeClr val="accent5"/>
  <a:schemeClr val="accent6"/>
</cs:colorStyle>
</file>

<file path=ppt/charts/colors3.xml><?xml version="1.0" encoding="utf-8"?>
<cs:colorStyle xmlns:cs="http://schemas.microsoft.com/office/drawing/2012/chartStyle" xmlns:a="http://schemas.openxmlformats.org/drawingml/2006/main" meth="acrossLinear" id="2">
  <a:schemeClr val="accent1"/>
  <a:schemeClr val="accent2"/>
  <a:schemeClr val="accent3"/>
  <a:schemeClr val="accent4"/>
  <a:schemeClr val="accent5"/>
  <a:schemeClr val="accent6"/>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07C0F49-7508-4DD3-AAB8-93BB51DC18F3}" type="datetimeFigureOut">
              <a:rPr lang="en-US" smtClean="0"/>
              <a:t>3/5/2025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5156C9B-A6FF-48C6-872E-4696C3F6FAF0}" type="slidenum">
              <a:rPr lang="en-US" smtClean="0"/>
              <a:t>‹#›</a:t>
            </a:fld>
            <a:endParaRPr lang="en-US"/>
          </a:p>
        </p:txBody>
      </p:sp>
    </p:spTree>
    <p:extLst>
      <p:ext uri="{BB962C8B-B14F-4D97-AF65-F5344CB8AC3E}">
        <p14:creationId xmlns:p14="http://schemas.microsoft.com/office/powerpoint/2010/main" val="312849245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5156C9B-A6FF-48C6-872E-4696C3F6FAF0}" type="slidenum">
              <a:rPr lang="en-US" smtClean="0"/>
              <a:t>2</a:t>
            </a:fld>
            <a:endParaRPr lang="en-US"/>
          </a:p>
        </p:txBody>
      </p:sp>
    </p:spTree>
    <p:extLst>
      <p:ext uri="{BB962C8B-B14F-4D97-AF65-F5344CB8AC3E}">
        <p14:creationId xmlns:p14="http://schemas.microsoft.com/office/powerpoint/2010/main" val="428675753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571F07-70FF-7FEE-B239-4DF2C0563256}"/>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1807439F-C09A-1259-0017-2CFCB06BACC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5E334752-3B55-FEA5-8FDC-19E293384CE6}"/>
              </a:ext>
            </a:extLst>
          </p:cNvPr>
          <p:cNvSpPr>
            <a:spLocks noGrp="1"/>
          </p:cNvSpPr>
          <p:nvPr>
            <p:ph type="dt" sz="half" idx="10"/>
          </p:nvPr>
        </p:nvSpPr>
        <p:spPr/>
        <p:txBody>
          <a:bodyPr/>
          <a:lstStyle/>
          <a:p>
            <a:fld id="{E55C6651-7E8F-4CEF-B67E-8F98EF551239}" type="datetimeFigureOut">
              <a:rPr lang="en-US" smtClean="0"/>
              <a:t>3/5/2025</a:t>
            </a:fld>
            <a:endParaRPr lang="en-US"/>
          </a:p>
        </p:txBody>
      </p:sp>
      <p:sp>
        <p:nvSpPr>
          <p:cNvPr id="5" name="Footer Placeholder 4">
            <a:extLst>
              <a:ext uri="{FF2B5EF4-FFF2-40B4-BE49-F238E27FC236}">
                <a16:creationId xmlns:a16="http://schemas.microsoft.com/office/drawing/2014/main" id="{AED37463-7EA9-5141-216D-32E9D9E38A0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80054E2-7595-7037-30A8-9F8FD228328A}"/>
              </a:ext>
            </a:extLst>
          </p:cNvPr>
          <p:cNvSpPr>
            <a:spLocks noGrp="1"/>
          </p:cNvSpPr>
          <p:nvPr>
            <p:ph type="sldNum" sz="quarter" idx="12"/>
          </p:nvPr>
        </p:nvSpPr>
        <p:spPr/>
        <p:txBody>
          <a:bodyPr/>
          <a:lstStyle/>
          <a:p>
            <a:fld id="{D125E53D-3DCD-48D9-BFE3-E5C6B97C7C88}" type="slidenum">
              <a:rPr lang="en-US" smtClean="0"/>
              <a:t>‹#›</a:t>
            </a:fld>
            <a:endParaRPr lang="en-US"/>
          </a:p>
        </p:txBody>
      </p:sp>
    </p:spTree>
    <p:extLst>
      <p:ext uri="{BB962C8B-B14F-4D97-AF65-F5344CB8AC3E}">
        <p14:creationId xmlns:p14="http://schemas.microsoft.com/office/powerpoint/2010/main" val="366018965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04E5C2-6919-B0A4-4820-FF537E79920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022A0DD-CAC9-8198-FE5B-BEF0823F3AA9}"/>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E5A7AAC-3E27-00EE-AEEE-69556704D991}"/>
              </a:ext>
            </a:extLst>
          </p:cNvPr>
          <p:cNvSpPr>
            <a:spLocks noGrp="1"/>
          </p:cNvSpPr>
          <p:nvPr>
            <p:ph type="dt" sz="half" idx="10"/>
          </p:nvPr>
        </p:nvSpPr>
        <p:spPr/>
        <p:txBody>
          <a:bodyPr/>
          <a:lstStyle/>
          <a:p>
            <a:fld id="{E55C6651-7E8F-4CEF-B67E-8F98EF551239}" type="datetimeFigureOut">
              <a:rPr lang="en-US" smtClean="0"/>
              <a:t>3/5/2025</a:t>
            </a:fld>
            <a:endParaRPr lang="en-US"/>
          </a:p>
        </p:txBody>
      </p:sp>
      <p:sp>
        <p:nvSpPr>
          <p:cNvPr id="5" name="Footer Placeholder 4">
            <a:extLst>
              <a:ext uri="{FF2B5EF4-FFF2-40B4-BE49-F238E27FC236}">
                <a16:creationId xmlns:a16="http://schemas.microsoft.com/office/drawing/2014/main" id="{C79FEB24-D01D-D7AD-6AC9-7C9AC543878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A03A7FE-A7C9-DBD7-4E3D-06EC001FB7C7}"/>
              </a:ext>
            </a:extLst>
          </p:cNvPr>
          <p:cNvSpPr>
            <a:spLocks noGrp="1"/>
          </p:cNvSpPr>
          <p:nvPr>
            <p:ph type="sldNum" sz="quarter" idx="12"/>
          </p:nvPr>
        </p:nvSpPr>
        <p:spPr/>
        <p:txBody>
          <a:bodyPr/>
          <a:lstStyle/>
          <a:p>
            <a:fld id="{D125E53D-3DCD-48D9-BFE3-E5C6B97C7C88}" type="slidenum">
              <a:rPr lang="en-US" smtClean="0"/>
              <a:t>‹#›</a:t>
            </a:fld>
            <a:endParaRPr lang="en-US"/>
          </a:p>
        </p:txBody>
      </p:sp>
    </p:spTree>
    <p:extLst>
      <p:ext uri="{BB962C8B-B14F-4D97-AF65-F5344CB8AC3E}">
        <p14:creationId xmlns:p14="http://schemas.microsoft.com/office/powerpoint/2010/main" val="208335274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C9D930-246C-2703-1449-C1C6309D4EB4}"/>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F90E4533-92AA-97F9-31A3-CAFE578EA1A5}"/>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D298C9B9-32D9-4E5D-EFAB-94D8E0C3B7B0}"/>
              </a:ext>
            </a:extLst>
          </p:cNvPr>
          <p:cNvSpPr>
            <a:spLocks noGrp="1"/>
          </p:cNvSpPr>
          <p:nvPr>
            <p:ph type="dt" sz="half" idx="10"/>
          </p:nvPr>
        </p:nvSpPr>
        <p:spPr/>
        <p:txBody>
          <a:bodyPr/>
          <a:lstStyle/>
          <a:p>
            <a:fld id="{E55C6651-7E8F-4CEF-B67E-8F98EF551239}" type="datetimeFigureOut">
              <a:rPr lang="en-US" smtClean="0"/>
              <a:t>3/5/2025</a:t>
            </a:fld>
            <a:endParaRPr lang="en-US"/>
          </a:p>
        </p:txBody>
      </p:sp>
      <p:sp>
        <p:nvSpPr>
          <p:cNvPr id="5" name="Footer Placeholder 4">
            <a:extLst>
              <a:ext uri="{FF2B5EF4-FFF2-40B4-BE49-F238E27FC236}">
                <a16:creationId xmlns:a16="http://schemas.microsoft.com/office/drawing/2014/main" id="{6D1655DA-F995-6A1B-E7EB-4191C9C245D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68645F6-C459-8F46-D489-6E603A3DE8B7}"/>
              </a:ext>
            </a:extLst>
          </p:cNvPr>
          <p:cNvSpPr>
            <a:spLocks noGrp="1"/>
          </p:cNvSpPr>
          <p:nvPr>
            <p:ph type="sldNum" sz="quarter" idx="12"/>
          </p:nvPr>
        </p:nvSpPr>
        <p:spPr/>
        <p:txBody>
          <a:bodyPr/>
          <a:lstStyle/>
          <a:p>
            <a:fld id="{D125E53D-3DCD-48D9-BFE3-E5C6B97C7C88}" type="slidenum">
              <a:rPr lang="en-US" smtClean="0"/>
              <a:t>‹#›</a:t>
            </a:fld>
            <a:endParaRPr lang="en-US"/>
          </a:p>
        </p:txBody>
      </p:sp>
    </p:spTree>
    <p:extLst>
      <p:ext uri="{BB962C8B-B14F-4D97-AF65-F5344CB8AC3E}">
        <p14:creationId xmlns:p14="http://schemas.microsoft.com/office/powerpoint/2010/main" val="217787635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961C9A-F7FA-B3FB-B17C-DD9F263E4F5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38503D2-2C2C-6487-BBAE-AAC09EDF7039}"/>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B9E0ECBC-521D-99EA-638F-8090BC919B2A}"/>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396A2B3-79FB-7F4B-F0B8-D2702EDF7B84}"/>
              </a:ext>
            </a:extLst>
          </p:cNvPr>
          <p:cNvSpPr>
            <a:spLocks noGrp="1"/>
          </p:cNvSpPr>
          <p:nvPr>
            <p:ph type="dt" sz="half" idx="10"/>
          </p:nvPr>
        </p:nvSpPr>
        <p:spPr/>
        <p:txBody>
          <a:bodyPr/>
          <a:lstStyle/>
          <a:p>
            <a:fld id="{E55C6651-7E8F-4CEF-B67E-8F98EF551239}" type="datetimeFigureOut">
              <a:rPr lang="en-US" smtClean="0"/>
              <a:t>3/5/2025</a:t>
            </a:fld>
            <a:endParaRPr lang="en-US"/>
          </a:p>
        </p:txBody>
      </p:sp>
      <p:sp>
        <p:nvSpPr>
          <p:cNvPr id="6" name="Footer Placeholder 5">
            <a:extLst>
              <a:ext uri="{FF2B5EF4-FFF2-40B4-BE49-F238E27FC236}">
                <a16:creationId xmlns:a16="http://schemas.microsoft.com/office/drawing/2014/main" id="{F3D6DDDB-BF75-0098-18C7-65A63F712A5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C66C1A6-F3F1-9E16-CE99-E9EF5CF321B7}"/>
              </a:ext>
            </a:extLst>
          </p:cNvPr>
          <p:cNvSpPr>
            <a:spLocks noGrp="1"/>
          </p:cNvSpPr>
          <p:nvPr>
            <p:ph type="sldNum" sz="quarter" idx="12"/>
          </p:nvPr>
        </p:nvSpPr>
        <p:spPr/>
        <p:txBody>
          <a:bodyPr/>
          <a:lstStyle/>
          <a:p>
            <a:fld id="{D125E53D-3DCD-48D9-BFE3-E5C6B97C7C88}" type="slidenum">
              <a:rPr lang="en-US" smtClean="0"/>
              <a:t>‹#›</a:t>
            </a:fld>
            <a:endParaRPr lang="en-US"/>
          </a:p>
        </p:txBody>
      </p:sp>
    </p:spTree>
    <p:extLst>
      <p:ext uri="{BB962C8B-B14F-4D97-AF65-F5344CB8AC3E}">
        <p14:creationId xmlns:p14="http://schemas.microsoft.com/office/powerpoint/2010/main" val="364072431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6B656A-C466-1E88-CF2D-2C96AD70175C}"/>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1DB9873D-3C58-FE4E-1904-ACC6516F19D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25E5BEF9-E3C1-47B2-187B-D9A2C26855BF}"/>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AE36F323-B34C-970E-A2FC-88AF28CA46C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9D548B7F-F842-F1C8-2FC2-2DAACB252ADF}"/>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748DC4E3-322E-7A49-D361-42F9048DB13D}"/>
              </a:ext>
            </a:extLst>
          </p:cNvPr>
          <p:cNvSpPr>
            <a:spLocks noGrp="1"/>
          </p:cNvSpPr>
          <p:nvPr>
            <p:ph type="dt" sz="half" idx="10"/>
          </p:nvPr>
        </p:nvSpPr>
        <p:spPr/>
        <p:txBody>
          <a:bodyPr/>
          <a:lstStyle/>
          <a:p>
            <a:fld id="{E55C6651-7E8F-4CEF-B67E-8F98EF551239}" type="datetimeFigureOut">
              <a:rPr lang="en-US" smtClean="0"/>
              <a:t>3/5/2025</a:t>
            </a:fld>
            <a:endParaRPr lang="en-US"/>
          </a:p>
        </p:txBody>
      </p:sp>
      <p:sp>
        <p:nvSpPr>
          <p:cNvPr id="8" name="Footer Placeholder 7">
            <a:extLst>
              <a:ext uri="{FF2B5EF4-FFF2-40B4-BE49-F238E27FC236}">
                <a16:creationId xmlns:a16="http://schemas.microsoft.com/office/drawing/2014/main" id="{4CDDE09B-FF78-2E32-FCA6-B82D3591D0EB}"/>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F805DC2F-7D77-2218-005A-633A199FD123}"/>
              </a:ext>
            </a:extLst>
          </p:cNvPr>
          <p:cNvSpPr>
            <a:spLocks noGrp="1"/>
          </p:cNvSpPr>
          <p:nvPr>
            <p:ph type="sldNum" sz="quarter" idx="12"/>
          </p:nvPr>
        </p:nvSpPr>
        <p:spPr/>
        <p:txBody>
          <a:bodyPr/>
          <a:lstStyle/>
          <a:p>
            <a:fld id="{D125E53D-3DCD-48D9-BFE3-E5C6B97C7C88}" type="slidenum">
              <a:rPr lang="en-US" smtClean="0"/>
              <a:t>‹#›</a:t>
            </a:fld>
            <a:endParaRPr lang="en-US"/>
          </a:p>
        </p:txBody>
      </p:sp>
    </p:spTree>
    <p:extLst>
      <p:ext uri="{BB962C8B-B14F-4D97-AF65-F5344CB8AC3E}">
        <p14:creationId xmlns:p14="http://schemas.microsoft.com/office/powerpoint/2010/main" val="14864587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0EC453-5B15-75C6-7A84-96A1E72D3384}"/>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41DB67F2-D65C-6786-6BD0-842C40382BD9}"/>
              </a:ext>
            </a:extLst>
          </p:cNvPr>
          <p:cNvSpPr>
            <a:spLocks noGrp="1"/>
          </p:cNvSpPr>
          <p:nvPr>
            <p:ph type="dt" sz="half" idx="10"/>
          </p:nvPr>
        </p:nvSpPr>
        <p:spPr/>
        <p:txBody>
          <a:bodyPr/>
          <a:lstStyle/>
          <a:p>
            <a:fld id="{E55C6651-7E8F-4CEF-B67E-8F98EF551239}" type="datetimeFigureOut">
              <a:rPr lang="en-US" smtClean="0"/>
              <a:t>3/5/2025</a:t>
            </a:fld>
            <a:endParaRPr lang="en-US"/>
          </a:p>
        </p:txBody>
      </p:sp>
      <p:sp>
        <p:nvSpPr>
          <p:cNvPr id="4" name="Footer Placeholder 3">
            <a:extLst>
              <a:ext uri="{FF2B5EF4-FFF2-40B4-BE49-F238E27FC236}">
                <a16:creationId xmlns:a16="http://schemas.microsoft.com/office/drawing/2014/main" id="{4DFE1439-9DA0-0B40-CCA1-913D95DA49E1}"/>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9001E398-5950-5C4E-4AB8-25D87EF10D8C}"/>
              </a:ext>
            </a:extLst>
          </p:cNvPr>
          <p:cNvSpPr>
            <a:spLocks noGrp="1"/>
          </p:cNvSpPr>
          <p:nvPr>
            <p:ph type="sldNum" sz="quarter" idx="12"/>
          </p:nvPr>
        </p:nvSpPr>
        <p:spPr/>
        <p:txBody>
          <a:bodyPr/>
          <a:lstStyle/>
          <a:p>
            <a:fld id="{D125E53D-3DCD-48D9-BFE3-E5C6B97C7C88}" type="slidenum">
              <a:rPr lang="en-US" smtClean="0"/>
              <a:t>‹#›</a:t>
            </a:fld>
            <a:endParaRPr lang="en-US"/>
          </a:p>
        </p:txBody>
      </p:sp>
    </p:spTree>
    <p:extLst>
      <p:ext uri="{BB962C8B-B14F-4D97-AF65-F5344CB8AC3E}">
        <p14:creationId xmlns:p14="http://schemas.microsoft.com/office/powerpoint/2010/main" val="128916210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CCD8684-F579-BF30-F95B-5ACAC54974F8}"/>
              </a:ext>
            </a:extLst>
          </p:cNvPr>
          <p:cNvSpPr>
            <a:spLocks noGrp="1"/>
          </p:cNvSpPr>
          <p:nvPr>
            <p:ph type="dt" sz="half" idx="10"/>
          </p:nvPr>
        </p:nvSpPr>
        <p:spPr/>
        <p:txBody>
          <a:bodyPr/>
          <a:lstStyle/>
          <a:p>
            <a:fld id="{E55C6651-7E8F-4CEF-B67E-8F98EF551239}" type="datetimeFigureOut">
              <a:rPr lang="en-US" smtClean="0"/>
              <a:t>3/5/2025</a:t>
            </a:fld>
            <a:endParaRPr lang="en-US"/>
          </a:p>
        </p:txBody>
      </p:sp>
      <p:sp>
        <p:nvSpPr>
          <p:cNvPr id="3" name="Footer Placeholder 2">
            <a:extLst>
              <a:ext uri="{FF2B5EF4-FFF2-40B4-BE49-F238E27FC236}">
                <a16:creationId xmlns:a16="http://schemas.microsoft.com/office/drawing/2014/main" id="{82AD23E4-51AF-4CB1-910D-C6CF493D5227}"/>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605D5FF-C88D-10C3-3A74-CC4AD5368A31}"/>
              </a:ext>
            </a:extLst>
          </p:cNvPr>
          <p:cNvSpPr>
            <a:spLocks noGrp="1"/>
          </p:cNvSpPr>
          <p:nvPr>
            <p:ph type="sldNum" sz="quarter" idx="12"/>
          </p:nvPr>
        </p:nvSpPr>
        <p:spPr/>
        <p:txBody>
          <a:bodyPr/>
          <a:lstStyle/>
          <a:p>
            <a:fld id="{D125E53D-3DCD-48D9-BFE3-E5C6B97C7C88}" type="slidenum">
              <a:rPr lang="en-US" smtClean="0"/>
              <a:t>‹#›</a:t>
            </a:fld>
            <a:endParaRPr lang="en-US"/>
          </a:p>
        </p:txBody>
      </p:sp>
    </p:spTree>
    <p:extLst>
      <p:ext uri="{BB962C8B-B14F-4D97-AF65-F5344CB8AC3E}">
        <p14:creationId xmlns:p14="http://schemas.microsoft.com/office/powerpoint/2010/main" val="254755126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43E5B9-B930-E51C-318F-6390BEE7804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69FC8135-AE88-AB5C-FB0A-989886A5E29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9EBF5695-31A6-D960-04E9-768D169325B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CCE750F-DDC0-3C79-126A-B64E7C0BE6D7}"/>
              </a:ext>
            </a:extLst>
          </p:cNvPr>
          <p:cNvSpPr>
            <a:spLocks noGrp="1"/>
          </p:cNvSpPr>
          <p:nvPr>
            <p:ph type="dt" sz="half" idx="10"/>
          </p:nvPr>
        </p:nvSpPr>
        <p:spPr/>
        <p:txBody>
          <a:bodyPr/>
          <a:lstStyle/>
          <a:p>
            <a:fld id="{E55C6651-7E8F-4CEF-B67E-8F98EF551239}" type="datetimeFigureOut">
              <a:rPr lang="en-US" smtClean="0"/>
              <a:t>3/5/2025</a:t>
            </a:fld>
            <a:endParaRPr lang="en-US"/>
          </a:p>
        </p:txBody>
      </p:sp>
      <p:sp>
        <p:nvSpPr>
          <p:cNvPr id="6" name="Footer Placeholder 5">
            <a:extLst>
              <a:ext uri="{FF2B5EF4-FFF2-40B4-BE49-F238E27FC236}">
                <a16:creationId xmlns:a16="http://schemas.microsoft.com/office/drawing/2014/main" id="{DB5B085F-8472-7295-CE86-D9E6A7D8071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BA263DB-EBA5-85C5-5274-3E254ADC4DB2}"/>
              </a:ext>
            </a:extLst>
          </p:cNvPr>
          <p:cNvSpPr>
            <a:spLocks noGrp="1"/>
          </p:cNvSpPr>
          <p:nvPr>
            <p:ph type="sldNum" sz="quarter" idx="12"/>
          </p:nvPr>
        </p:nvSpPr>
        <p:spPr/>
        <p:txBody>
          <a:bodyPr/>
          <a:lstStyle/>
          <a:p>
            <a:fld id="{D125E53D-3DCD-48D9-BFE3-E5C6B97C7C88}" type="slidenum">
              <a:rPr lang="en-US" smtClean="0"/>
              <a:t>‹#›</a:t>
            </a:fld>
            <a:endParaRPr lang="en-US"/>
          </a:p>
        </p:txBody>
      </p:sp>
    </p:spTree>
    <p:extLst>
      <p:ext uri="{BB962C8B-B14F-4D97-AF65-F5344CB8AC3E}">
        <p14:creationId xmlns:p14="http://schemas.microsoft.com/office/powerpoint/2010/main" val="426671895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D3AA08-E202-9517-3A2E-EE3EC6D82FC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500DC5D1-5BC8-140D-E4E1-52D50811C4C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6147ECD2-6E08-8621-085C-2533AF653B6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887B659-EF9B-B270-5881-A3F3427DACAB}"/>
              </a:ext>
            </a:extLst>
          </p:cNvPr>
          <p:cNvSpPr>
            <a:spLocks noGrp="1"/>
          </p:cNvSpPr>
          <p:nvPr>
            <p:ph type="dt" sz="half" idx="10"/>
          </p:nvPr>
        </p:nvSpPr>
        <p:spPr/>
        <p:txBody>
          <a:bodyPr/>
          <a:lstStyle/>
          <a:p>
            <a:fld id="{E55C6651-7E8F-4CEF-B67E-8F98EF551239}" type="datetimeFigureOut">
              <a:rPr lang="en-US" smtClean="0"/>
              <a:t>3/5/2025</a:t>
            </a:fld>
            <a:endParaRPr lang="en-US"/>
          </a:p>
        </p:txBody>
      </p:sp>
      <p:sp>
        <p:nvSpPr>
          <p:cNvPr id="6" name="Footer Placeholder 5">
            <a:extLst>
              <a:ext uri="{FF2B5EF4-FFF2-40B4-BE49-F238E27FC236}">
                <a16:creationId xmlns:a16="http://schemas.microsoft.com/office/drawing/2014/main" id="{CCEDCB38-D078-FF5B-1D0B-583FD376229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EA93FB3-F7C2-1BB0-8958-826CB5A75D50}"/>
              </a:ext>
            </a:extLst>
          </p:cNvPr>
          <p:cNvSpPr>
            <a:spLocks noGrp="1"/>
          </p:cNvSpPr>
          <p:nvPr>
            <p:ph type="sldNum" sz="quarter" idx="12"/>
          </p:nvPr>
        </p:nvSpPr>
        <p:spPr/>
        <p:txBody>
          <a:bodyPr/>
          <a:lstStyle/>
          <a:p>
            <a:fld id="{D125E53D-3DCD-48D9-BFE3-E5C6B97C7C88}" type="slidenum">
              <a:rPr lang="en-US" smtClean="0"/>
              <a:t>‹#›</a:t>
            </a:fld>
            <a:endParaRPr lang="en-US"/>
          </a:p>
        </p:txBody>
      </p:sp>
    </p:spTree>
    <p:extLst>
      <p:ext uri="{BB962C8B-B14F-4D97-AF65-F5344CB8AC3E}">
        <p14:creationId xmlns:p14="http://schemas.microsoft.com/office/powerpoint/2010/main" val="287932211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C9167C-7EF9-CE58-0B62-6F5FF60CF709}"/>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0C9DBB51-40AB-6DB9-71E9-3273E6E9F575}"/>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4826AB0-55BA-EF0B-B05D-F183F405403C}"/>
              </a:ext>
            </a:extLst>
          </p:cNvPr>
          <p:cNvSpPr>
            <a:spLocks noGrp="1"/>
          </p:cNvSpPr>
          <p:nvPr>
            <p:ph type="dt" sz="half" idx="10"/>
          </p:nvPr>
        </p:nvSpPr>
        <p:spPr/>
        <p:txBody>
          <a:bodyPr/>
          <a:lstStyle/>
          <a:p>
            <a:fld id="{E55C6651-7E8F-4CEF-B67E-8F98EF551239}" type="datetimeFigureOut">
              <a:rPr lang="en-US" smtClean="0"/>
              <a:t>3/5/2025</a:t>
            </a:fld>
            <a:endParaRPr lang="en-US"/>
          </a:p>
        </p:txBody>
      </p:sp>
      <p:sp>
        <p:nvSpPr>
          <p:cNvPr id="5" name="Footer Placeholder 4">
            <a:extLst>
              <a:ext uri="{FF2B5EF4-FFF2-40B4-BE49-F238E27FC236}">
                <a16:creationId xmlns:a16="http://schemas.microsoft.com/office/drawing/2014/main" id="{6C8AF172-6121-0291-545C-4024EBF87D2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016F834-6E51-EADB-028E-6DF6E42DB466}"/>
              </a:ext>
            </a:extLst>
          </p:cNvPr>
          <p:cNvSpPr>
            <a:spLocks noGrp="1"/>
          </p:cNvSpPr>
          <p:nvPr>
            <p:ph type="sldNum" sz="quarter" idx="12"/>
          </p:nvPr>
        </p:nvSpPr>
        <p:spPr/>
        <p:txBody>
          <a:bodyPr/>
          <a:lstStyle/>
          <a:p>
            <a:fld id="{D125E53D-3DCD-48D9-BFE3-E5C6B97C7C88}" type="slidenum">
              <a:rPr lang="en-US" smtClean="0"/>
              <a:t>‹#›</a:t>
            </a:fld>
            <a:endParaRPr lang="en-US"/>
          </a:p>
        </p:txBody>
      </p:sp>
    </p:spTree>
    <p:extLst>
      <p:ext uri="{BB962C8B-B14F-4D97-AF65-F5344CB8AC3E}">
        <p14:creationId xmlns:p14="http://schemas.microsoft.com/office/powerpoint/2010/main" val="285094973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328B0A5-71AB-CEF8-AE4C-00D50F7AE706}"/>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0B9B15E3-2FA0-8861-4D36-E422760C8865}"/>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DE1F0BA-7B74-B4D2-7556-3D2995AA3D24}"/>
              </a:ext>
            </a:extLst>
          </p:cNvPr>
          <p:cNvSpPr>
            <a:spLocks noGrp="1"/>
          </p:cNvSpPr>
          <p:nvPr>
            <p:ph type="dt" sz="half" idx="10"/>
          </p:nvPr>
        </p:nvSpPr>
        <p:spPr/>
        <p:txBody>
          <a:bodyPr/>
          <a:lstStyle/>
          <a:p>
            <a:fld id="{E55C6651-7E8F-4CEF-B67E-8F98EF551239}" type="datetimeFigureOut">
              <a:rPr lang="en-US" smtClean="0"/>
              <a:t>3/5/2025</a:t>
            </a:fld>
            <a:endParaRPr lang="en-US"/>
          </a:p>
        </p:txBody>
      </p:sp>
      <p:sp>
        <p:nvSpPr>
          <p:cNvPr id="5" name="Footer Placeholder 4">
            <a:extLst>
              <a:ext uri="{FF2B5EF4-FFF2-40B4-BE49-F238E27FC236}">
                <a16:creationId xmlns:a16="http://schemas.microsoft.com/office/drawing/2014/main" id="{0AAB558B-4B71-5194-F326-BF293B85805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8B84119-9B04-36AA-C31E-47AB00C62B7E}"/>
              </a:ext>
            </a:extLst>
          </p:cNvPr>
          <p:cNvSpPr>
            <a:spLocks noGrp="1"/>
          </p:cNvSpPr>
          <p:nvPr>
            <p:ph type="sldNum" sz="quarter" idx="12"/>
          </p:nvPr>
        </p:nvSpPr>
        <p:spPr/>
        <p:txBody>
          <a:bodyPr/>
          <a:lstStyle/>
          <a:p>
            <a:fld id="{D125E53D-3DCD-48D9-BFE3-E5C6B97C7C88}" type="slidenum">
              <a:rPr lang="en-US" smtClean="0"/>
              <a:t>‹#›</a:t>
            </a:fld>
            <a:endParaRPr lang="en-US"/>
          </a:p>
        </p:txBody>
      </p:sp>
    </p:spTree>
    <p:extLst>
      <p:ext uri="{BB962C8B-B14F-4D97-AF65-F5344CB8AC3E}">
        <p14:creationId xmlns:p14="http://schemas.microsoft.com/office/powerpoint/2010/main" val="179891397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5CA498F-3C90-CEEE-3D1C-356DE0F8698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F0C387C7-7115-FD65-31EC-E1F4CC01B6C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C566A04-9E94-E898-CEB4-506F859F817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E55C6651-7E8F-4CEF-B67E-8F98EF551239}" type="datetimeFigureOut">
              <a:rPr lang="en-US" smtClean="0"/>
              <a:t>3/5/2025</a:t>
            </a:fld>
            <a:endParaRPr lang="en-US"/>
          </a:p>
        </p:txBody>
      </p:sp>
      <p:sp>
        <p:nvSpPr>
          <p:cNvPr id="5" name="Footer Placeholder 4">
            <a:extLst>
              <a:ext uri="{FF2B5EF4-FFF2-40B4-BE49-F238E27FC236}">
                <a16:creationId xmlns:a16="http://schemas.microsoft.com/office/drawing/2014/main" id="{E849EEA8-93EF-5D1B-5F8B-20952BA5749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0536CE59-B25C-173C-B48C-CEFE58A5B9F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D125E53D-3DCD-48D9-BFE3-E5C6B97C7C88}" type="slidenum">
              <a:rPr lang="en-US" smtClean="0"/>
              <a:t>‹#›</a:t>
            </a:fld>
            <a:endParaRPr lang="en-US"/>
          </a:p>
        </p:txBody>
      </p:sp>
    </p:spTree>
    <p:extLst>
      <p:ext uri="{BB962C8B-B14F-4D97-AF65-F5344CB8AC3E}">
        <p14:creationId xmlns:p14="http://schemas.microsoft.com/office/powerpoint/2010/main" val="304083267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B5BFF9-F4DC-11ED-C30D-E145E95FAAD5}"/>
              </a:ext>
            </a:extLst>
          </p:cNvPr>
          <p:cNvSpPr>
            <a:spLocks noGrp="1"/>
          </p:cNvSpPr>
          <p:nvPr>
            <p:ph type="title"/>
          </p:nvPr>
        </p:nvSpPr>
        <p:spPr>
          <a:xfrm>
            <a:off x="838200" y="365125"/>
            <a:ext cx="10515600" cy="5338445"/>
          </a:xfrm>
        </p:spPr>
        <p:txBody>
          <a:bodyPr>
            <a:normAutofit/>
          </a:bodyPr>
          <a:lstStyle/>
          <a:p>
            <a:pPr algn="ctr"/>
            <a:r>
              <a:rPr lang="en-US" dirty="0"/>
              <a:t>How the Order of Australia Award has acknowledged the services of the multicultural community </a:t>
            </a:r>
            <a:br>
              <a:rPr lang="en-US" dirty="0"/>
            </a:br>
            <a:br>
              <a:rPr lang="en-US" dirty="0"/>
            </a:br>
            <a:endParaRPr lang="en-US" dirty="0"/>
          </a:p>
        </p:txBody>
      </p:sp>
      <p:sp>
        <p:nvSpPr>
          <p:cNvPr id="3" name="Content Placeholder 2">
            <a:extLst>
              <a:ext uri="{FF2B5EF4-FFF2-40B4-BE49-F238E27FC236}">
                <a16:creationId xmlns:a16="http://schemas.microsoft.com/office/drawing/2014/main" id="{E556B559-FFD6-54AF-5A25-C546CA057E24}"/>
              </a:ext>
            </a:extLst>
          </p:cNvPr>
          <p:cNvSpPr>
            <a:spLocks noGrp="1"/>
          </p:cNvSpPr>
          <p:nvPr>
            <p:ph idx="1"/>
          </p:nvPr>
        </p:nvSpPr>
        <p:spPr>
          <a:xfrm>
            <a:off x="1211580" y="3428999"/>
            <a:ext cx="10142220" cy="2747963"/>
          </a:xfrm>
        </p:spPr>
        <p:txBody>
          <a:bodyPr/>
          <a:lstStyle/>
          <a:p>
            <a:pPr marL="0" indent="0">
              <a:buNone/>
            </a:pPr>
            <a:endParaRPr lang="en-US" dirty="0"/>
          </a:p>
        </p:txBody>
      </p:sp>
    </p:spTree>
    <p:extLst>
      <p:ext uri="{BB962C8B-B14F-4D97-AF65-F5344CB8AC3E}">
        <p14:creationId xmlns:p14="http://schemas.microsoft.com/office/powerpoint/2010/main" val="38532658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08953E74-D241-4DDF-8508-F0365EA13A9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Freeform: Shape 10">
            <a:extLst>
              <a:ext uri="{FF2B5EF4-FFF2-40B4-BE49-F238E27FC236}">
                <a16:creationId xmlns:a16="http://schemas.microsoft.com/office/drawing/2014/main" id="{5C3C901A-B2F4-4A3C-BCDD-7C8D587ECA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0" y="0"/>
            <a:ext cx="12192000" cy="2371134"/>
          </a:xfrm>
          <a:custGeom>
            <a:avLst/>
            <a:gdLst>
              <a:gd name="connsiteX0" fmla="*/ 0 w 12192000"/>
              <a:gd name="connsiteY0" fmla="*/ 0 h 2515690"/>
              <a:gd name="connsiteX1" fmla="*/ 170442 w 12192000"/>
              <a:gd name="connsiteY1" fmla="*/ 96074 h 2515690"/>
              <a:gd name="connsiteX2" fmla="*/ 424739 w 12192000"/>
              <a:gd name="connsiteY2" fmla="*/ 224865 h 2515690"/>
              <a:gd name="connsiteX3" fmla="*/ 748273 w 12192000"/>
              <a:gd name="connsiteY3" fmla="*/ 373939 h 2515690"/>
              <a:gd name="connsiteX4" fmla="*/ 1037058 w 12192000"/>
              <a:gd name="connsiteY4" fmla="*/ 499994 h 2515690"/>
              <a:gd name="connsiteX5" fmla="*/ 1101312 w 12192000"/>
              <a:gd name="connsiteY5" fmla="*/ 428540 h 2515690"/>
              <a:gd name="connsiteX6" fmla="*/ 1367071 w 12192000"/>
              <a:gd name="connsiteY6" fmla="*/ 516118 h 2515690"/>
              <a:gd name="connsiteX7" fmla="*/ 2189943 w 12192000"/>
              <a:gd name="connsiteY7" fmla="*/ 794533 h 2515690"/>
              <a:gd name="connsiteX8" fmla="*/ 2390329 w 12192000"/>
              <a:gd name="connsiteY8" fmla="*/ 920897 h 2515690"/>
              <a:gd name="connsiteX9" fmla="*/ 2459570 w 12192000"/>
              <a:gd name="connsiteY9" fmla="*/ 983740 h 2515690"/>
              <a:gd name="connsiteX10" fmla="*/ 2503252 w 12192000"/>
              <a:gd name="connsiteY10" fmla="*/ 1000151 h 2515690"/>
              <a:gd name="connsiteX11" fmla="*/ 2503252 w 12192000"/>
              <a:gd name="connsiteY11" fmla="*/ 1008273 h 2515690"/>
              <a:gd name="connsiteX12" fmla="*/ 2511191 w 12192000"/>
              <a:gd name="connsiteY12" fmla="*/ 1009499 h 2515690"/>
              <a:gd name="connsiteX13" fmla="*/ 2565029 w 12192000"/>
              <a:gd name="connsiteY13" fmla="*/ 1015977 h 2515690"/>
              <a:gd name="connsiteX14" fmla="*/ 2593745 w 12192000"/>
              <a:gd name="connsiteY14" fmla="*/ 1019963 h 2515690"/>
              <a:gd name="connsiteX15" fmla="*/ 2591015 w 12192000"/>
              <a:gd name="connsiteY15" fmla="*/ 1019651 h 2515690"/>
              <a:gd name="connsiteX16" fmla="*/ 2590137 w 12192000"/>
              <a:gd name="connsiteY16" fmla="*/ 1019549 h 2515690"/>
              <a:gd name="connsiteX17" fmla="*/ 2589021 w 12192000"/>
              <a:gd name="connsiteY17" fmla="*/ 1019424 h 2515690"/>
              <a:gd name="connsiteX18" fmla="*/ 2591015 w 12192000"/>
              <a:gd name="connsiteY18" fmla="*/ 1019651 h 2515690"/>
              <a:gd name="connsiteX19" fmla="*/ 2602385 w 12192000"/>
              <a:gd name="connsiteY19" fmla="*/ 1020975 h 2515690"/>
              <a:gd name="connsiteX20" fmla="*/ 2614445 w 12192000"/>
              <a:gd name="connsiteY20" fmla="*/ 1022389 h 2515690"/>
              <a:gd name="connsiteX21" fmla="*/ 2614445 w 12192000"/>
              <a:gd name="connsiteY21" fmla="*/ 1020966 h 2515690"/>
              <a:gd name="connsiteX22" fmla="*/ 2676661 w 12192000"/>
              <a:gd name="connsiteY22" fmla="*/ 1029355 h 2515690"/>
              <a:gd name="connsiteX23" fmla="*/ 2788597 w 12192000"/>
              <a:gd name="connsiteY23" fmla="*/ 1048926 h 2515690"/>
              <a:gd name="connsiteX24" fmla="*/ 2812742 w 12192000"/>
              <a:gd name="connsiteY24" fmla="*/ 1057667 h 2515690"/>
              <a:gd name="connsiteX25" fmla="*/ 2970201 w 12192000"/>
              <a:gd name="connsiteY25" fmla="*/ 949091 h 2515690"/>
              <a:gd name="connsiteX26" fmla="*/ 3030610 w 12192000"/>
              <a:gd name="connsiteY26" fmla="*/ 1049340 h 2515690"/>
              <a:gd name="connsiteX27" fmla="*/ 3058913 w 12192000"/>
              <a:gd name="connsiteY27" fmla="*/ 1048085 h 2515690"/>
              <a:gd name="connsiteX28" fmla="*/ 3072697 w 12192000"/>
              <a:gd name="connsiteY28" fmla="*/ 1045316 h 2515690"/>
              <a:gd name="connsiteX29" fmla="*/ 3083305 w 12192000"/>
              <a:gd name="connsiteY29" fmla="*/ 1040550 h 2515690"/>
              <a:gd name="connsiteX30" fmla="*/ 3125603 w 12192000"/>
              <a:gd name="connsiteY30" fmla="*/ 1004583 h 2515690"/>
              <a:gd name="connsiteX31" fmla="*/ 3385106 w 12192000"/>
              <a:gd name="connsiteY31" fmla="*/ 1042233 h 2515690"/>
              <a:gd name="connsiteX32" fmla="*/ 3424945 w 12192000"/>
              <a:gd name="connsiteY32" fmla="*/ 1065268 h 2515690"/>
              <a:gd name="connsiteX33" fmla="*/ 3436948 w 12192000"/>
              <a:gd name="connsiteY33" fmla="*/ 1068018 h 2515690"/>
              <a:gd name="connsiteX34" fmla="*/ 3466714 w 12192000"/>
              <a:gd name="connsiteY34" fmla="*/ 1063419 h 2515690"/>
              <a:gd name="connsiteX35" fmla="*/ 3550909 w 12192000"/>
              <a:gd name="connsiteY35" fmla="*/ 1044511 h 2515690"/>
              <a:gd name="connsiteX36" fmla="*/ 3555900 w 12192000"/>
              <a:gd name="connsiteY36" fmla="*/ 1041996 h 2515690"/>
              <a:gd name="connsiteX37" fmla="*/ 3625978 w 12192000"/>
              <a:gd name="connsiteY37" fmla="*/ 1023459 h 2515690"/>
              <a:gd name="connsiteX38" fmla="*/ 3632465 w 12192000"/>
              <a:gd name="connsiteY38" fmla="*/ 1023522 h 2515690"/>
              <a:gd name="connsiteX39" fmla="*/ 3649063 w 12192000"/>
              <a:gd name="connsiteY39" fmla="*/ 1018726 h 2515690"/>
              <a:gd name="connsiteX40" fmla="*/ 3805954 w 12192000"/>
              <a:gd name="connsiteY40" fmla="*/ 917517 h 2515690"/>
              <a:gd name="connsiteX41" fmla="*/ 4020506 w 12192000"/>
              <a:gd name="connsiteY41" fmla="*/ 816231 h 2515690"/>
              <a:gd name="connsiteX42" fmla="*/ 4233682 w 12192000"/>
              <a:gd name="connsiteY42" fmla="*/ 799511 h 2515690"/>
              <a:gd name="connsiteX43" fmla="*/ 4306552 w 12192000"/>
              <a:gd name="connsiteY43" fmla="*/ 610207 h 2515690"/>
              <a:gd name="connsiteX44" fmla="*/ 4816604 w 12192000"/>
              <a:gd name="connsiteY44" fmla="*/ 773163 h 2515690"/>
              <a:gd name="connsiteX45" fmla="*/ 4916502 w 12192000"/>
              <a:gd name="connsiteY45" fmla="*/ 788104 h 2515690"/>
              <a:gd name="connsiteX46" fmla="*/ 5224415 w 12192000"/>
              <a:gd name="connsiteY46" fmla="*/ 674418 h 2515690"/>
              <a:gd name="connsiteX47" fmla="*/ 5274077 w 12192000"/>
              <a:gd name="connsiteY47" fmla="*/ 655978 h 2515690"/>
              <a:gd name="connsiteX48" fmla="*/ 5371217 w 12192000"/>
              <a:gd name="connsiteY48" fmla="*/ 614372 h 2515690"/>
              <a:gd name="connsiteX49" fmla="*/ 5364523 w 12192000"/>
              <a:gd name="connsiteY49" fmla="*/ 502501 h 2515690"/>
              <a:gd name="connsiteX50" fmla="*/ 5457871 w 12192000"/>
              <a:gd name="connsiteY50" fmla="*/ 558285 h 2515690"/>
              <a:gd name="connsiteX51" fmla="*/ 5750580 w 12192000"/>
              <a:gd name="connsiteY51" fmla="*/ 663503 h 2515690"/>
              <a:gd name="connsiteX52" fmla="*/ 5976618 w 12192000"/>
              <a:gd name="connsiteY52" fmla="*/ 582652 h 2515690"/>
              <a:gd name="connsiteX53" fmla="*/ 6009346 w 12192000"/>
              <a:gd name="connsiteY53" fmla="*/ 559470 h 2515690"/>
              <a:gd name="connsiteX54" fmla="*/ 6069735 w 12192000"/>
              <a:gd name="connsiteY54" fmla="*/ 587803 h 2515690"/>
              <a:gd name="connsiteX55" fmla="*/ 6270319 w 12192000"/>
              <a:gd name="connsiteY55" fmla="*/ 643982 h 2515690"/>
              <a:gd name="connsiteX56" fmla="*/ 6406781 w 12192000"/>
              <a:gd name="connsiteY56" fmla="*/ 672327 h 2515690"/>
              <a:gd name="connsiteX57" fmla="*/ 6469508 w 12192000"/>
              <a:gd name="connsiteY57" fmla="*/ 708574 h 2515690"/>
              <a:gd name="connsiteX58" fmla="*/ 6515869 w 12192000"/>
              <a:gd name="connsiteY58" fmla="*/ 715738 h 2515690"/>
              <a:gd name="connsiteX59" fmla="*/ 6725938 w 12192000"/>
              <a:gd name="connsiteY59" fmla="*/ 691128 h 2515690"/>
              <a:gd name="connsiteX60" fmla="*/ 6778240 w 12192000"/>
              <a:gd name="connsiteY60" fmla="*/ 678998 h 2515690"/>
              <a:gd name="connsiteX61" fmla="*/ 6806944 w 12192000"/>
              <a:gd name="connsiteY61" fmla="*/ 646178 h 2515690"/>
              <a:gd name="connsiteX62" fmla="*/ 6830632 w 12192000"/>
              <a:gd name="connsiteY62" fmla="*/ 633915 h 2515690"/>
              <a:gd name="connsiteX63" fmla="*/ 6858072 w 12192000"/>
              <a:gd name="connsiteY63" fmla="*/ 646178 h 2515690"/>
              <a:gd name="connsiteX64" fmla="*/ 6891322 w 12192000"/>
              <a:gd name="connsiteY64" fmla="*/ 678998 h 2515690"/>
              <a:gd name="connsiteX65" fmla="*/ 6951905 w 12192000"/>
              <a:gd name="connsiteY65" fmla="*/ 691128 h 2515690"/>
              <a:gd name="connsiteX66" fmla="*/ 7195246 w 12192000"/>
              <a:gd name="connsiteY66" fmla="*/ 715738 h 2515690"/>
              <a:gd name="connsiteX67" fmla="*/ 7248949 w 12192000"/>
              <a:gd name="connsiteY67" fmla="*/ 708574 h 2515690"/>
              <a:gd name="connsiteX68" fmla="*/ 7321609 w 12192000"/>
              <a:gd name="connsiteY68" fmla="*/ 672327 h 2515690"/>
              <a:gd name="connsiteX69" fmla="*/ 7479684 w 12192000"/>
              <a:gd name="connsiteY69" fmla="*/ 643982 h 2515690"/>
              <a:gd name="connsiteX70" fmla="*/ 7712035 w 12192000"/>
              <a:gd name="connsiteY70" fmla="*/ 587803 h 2515690"/>
              <a:gd name="connsiteX71" fmla="*/ 7781987 w 12192000"/>
              <a:gd name="connsiteY71" fmla="*/ 559470 h 2515690"/>
              <a:gd name="connsiteX72" fmla="*/ 7819900 w 12192000"/>
              <a:gd name="connsiteY72" fmla="*/ 582652 h 2515690"/>
              <a:gd name="connsiteX73" fmla="*/ 8081736 w 12192000"/>
              <a:gd name="connsiteY73" fmla="*/ 663503 h 2515690"/>
              <a:gd name="connsiteX74" fmla="*/ 8420801 w 12192000"/>
              <a:gd name="connsiteY74" fmla="*/ 558285 h 2515690"/>
              <a:gd name="connsiteX75" fmla="*/ 8528933 w 12192000"/>
              <a:gd name="connsiteY75" fmla="*/ 502501 h 2515690"/>
              <a:gd name="connsiteX76" fmla="*/ 8521178 w 12192000"/>
              <a:gd name="connsiteY76" fmla="*/ 614372 h 2515690"/>
              <a:gd name="connsiteX77" fmla="*/ 8633702 w 12192000"/>
              <a:gd name="connsiteY77" fmla="*/ 655978 h 2515690"/>
              <a:gd name="connsiteX78" fmla="*/ 8691231 w 12192000"/>
              <a:gd name="connsiteY78" fmla="*/ 674418 h 2515690"/>
              <a:gd name="connsiteX79" fmla="*/ 9047908 w 12192000"/>
              <a:gd name="connsiteY79" fmla="*/ 788104 h 2515690"/>
              <a:gd name="connsiteX80" fmla="*/ 9163628 w 12192000"/>
              <a:gd name="connsiteY80" fmla="*/ 773163 h 2515690"/>
              <a:gd name="connsiteX81" fmla="*/ 9754459 w 12192000"/>
              <a:gd name="connsiteY81" fmla="*/ 610207 h 2515690"/>
              <a:gd name="connsiteX82" fmla="*/ 9838868 w 12192000"/>
              <a:gd name="connsiteY82" fmla="*/ 799511 h 2515690"/>
              <a:gd name="connsiteX83" fmla="*/ 10085808 w 12192000"/>
              <a:gd name="connsiteY83" fmla="*/ 816231 h 2515690"/>
              <a:gd name="connsiteX84" fmla="*/ 10334338 w 12192000"/>
              <a:gd name="connsiteY84" fmla="*/ 917517 h 2515690"/>
              <a:gd name="connsiteX85" fmla="*/ 10516076 w 12192000"/>
              <a:gd name="connsiteY85" fmla="*/ 1018726 h 2515690"/>
              <a:gd name="connsiteX86" fmla="*/ 10535302 w 12192000"/>
              <a:gd name="connsiteY86" fmla="*/ 1023522 h 2515690"/>
              <a:gd name="connsiteX87" fmla="*/ 10542819 w 12192000"/>
              <a:gd name="connsiteY87" fmla="*/ 1023458 h 2515690"/>
              <a:gd name="connsiteX88" fmla="*/ 10623994 w 12192000"/>
              <a:gd name="connsiteY88" fmla="*/ 1041996 h 2515690"/>
              <a:gd name="connsiteX89" fmla="*/ 10629774 w 12192000"/>
              <a:gd name="connsiteY89" fmla="*/ 1044511 h 2515690"/>
              <a:gd name="connsiteX90" fmla="*/ 10727305 w 12192000"/>
              <a:gd name="connsiteY90" fmla="*/ 1063419 h 2515690"/>
              <a:gd name="connsiteX91" fmla="*/ 10761785 w 12192000"/>
              <a:gd name="connsiteY91" fmla="*/ 1068017 h 2515690"/>
              <a:gd name="connsiteX92" fmla="*/ 10775688 w 12192000"/>
              <a:gd name="connsiteY92" fmla="*/ 1065268 h 2515690"/>
              <a:gd name="connsiteX93" fmla="*/ 10821837 w 12192000"/>
              <a:gd name="connsiteY93" fmla="*/ 1042232 h 2515690"/>
              <a:gd name="connsiteX94" fmla="*/ 11122438 w 12192000"/>
              <a:gd name="connsiteY94" fmla="*/ 1004583 h 2515690"/>
              <a:gd name="connsiteX95" fmla="*/ 11171433 w 12192000"/>
              <a:gd name="connsiteY95" fmla="*/ 1040550 h 2515690"/>
              <a:gd name="connsiteX96" fmla="*/ 11183724 w 12192000"/>
              <a:gd name="connsiteY96" fmla="*/ 1045316 h 2515690"/>
              <a:gd name="connsiteX97" fmla="*/ 11199690 w 12192000"/>
              <a:gd name="connsiteY97" fmla="*/ 1048085 h 2515690"/>
              <a:gd name="connsiteX98" fmla="*/ 11232475 w 12192000"/>
              <a:gd name="connsiteY98" fmla="*/ 1049340 h 2515690"/>
              <a:gd name="connsiteX99" fmla="*/ 11302451 w 12192000"/>
              <a:gd name="connsiteY99" fmla="*/ 949091 h 2515690"/>
              <a:gd name="connsiteX100" fmla="*/ 11484849 w 12192000"/>
              <a:gd name="connsiteY100" fmla="*/ 1057667 h 2515690"/>
              <a:gd name="connsiteX101" fmla="*/ 11512818 w 12192000"/>
              <a:gd name="connsiteY101" fmla="*/ 1048926 h 2515690"/>
              <a:gd name="connsiteX102" fmla="*/ 11642481 w 12192000"/>
              <a:gd name="connsiteY102" fmla="*/ 1029355 h 2515690"/>
              <a:gd name="connsiteX103" fmla="*/ 11714551 w 12192000"/>
              <a:gd name="connsiteY103" fmla="*/ 1020966 h 2515690"/>
              <a:gd name="connsiteX104" fmla="*/ 11714551 w 12192000"/>
              <a:gd name="connsiteY104" fmla="*/ 1022389 h 2515690"/>
              <a:gd name="connsiteX105" fmla="*/ 11728519 w 12192000"/>
              <a:gd name="connsiteY105" fmla="*/ 1020975 h 2515690"/>
              <a:gd name="connsiteX106" fmla="*/ 11741691 w 12192000"/>
              <a:gd name="connsiteY106" fmla="*/ 1019651 h 2515690"/>
              <a:gd name="connsiteX107" fmla="*/ 11743999 w 12192000"/>
              <a:gd name="connsiteY107" fmla="*/ 1019424 h 2515690"/>
              <a:gd name="connsiteX108" fmla="*/ 11742709 w 12192000"/>
              <a:gd name="connsiteY108" fmla="*/ 1019549 h 2515690"/>
              <a:gd name="connsiteX109" fmla="*/ 11741691 w 12192000"/>
              <a:gd name="connsiteY109" fmla="*/ 1019651 h 2515690"/>
              <a:gd name="connsiteX110" fmla="*/ 11738529 w 12192000"/>
              <a:gd name="connsiteY110" fmla="*/ 1019963 h 2515690"/>
              <a:gd name="connsiteX111" fmla="*/ 11771791 w 12192000"/>
              <a:gd name="connsiteY111" fmla="*/ 1015977 h 2515690"/>
              <a:gd name="connsiteX112" fmla="*/ 11834157 w 12192000"/>
              <a:gd name="connsiteY112" fmla="*/ 1009499 h 2515690"/>
              <a:gd name="connsiteX113" fmla="*/ 11843354 w 12192000"/>
              <a:gd name="connsiteY113" fmla="*/ 1008273 h 2515690"/>
              <a:gd name="connsiteX114" fmla="*/ 11843354 w 12192000"/>
              <a:gd name="connsiteY114" fmla="*/ 1000151 h 2515690"/>
              <a:gd name="connsiteX115" fmla="*/ 11893955 w 12192000"/>
              <a:gd name="connsiteY115" fmla="*/ 983740 h 2515690"/>
              <a:gd name="connsiteX116" fmla="*/ 11974160 w 12192000"/>
              <a:gd name="connsiteY116" fmla="*/ 920897 h 2515690"/>
              <a:gd name="connsiteX117" fmla="*/ 12143531 w 12192000"/>
              <a:gd name="connsiteY117" fmla="*/ 823664 h 2515690"/>
              <a:gd name="connsiteX118" fmla="*/ 12192000 w 12192000"/>
              <a:gd name="connsiteY118" fmla="*/ 801163 h 2515690"/>
              <a:gd name="connsiteX119" fmla="*/ 12192000 w 12192000"/>
              <a:gd name="connsiteY119" fmla="*/ 2515690 h 2515690"/>
              <a:gd name="connsiteX120" fmla="*/ 0 w 12192000"/>
              <a:gd name="connsiteY120" fmla="*/ 2515690 h 25156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Lst>
            <a:rect l="l" t="t" r="r" b="b"/>
            <a:pathLst>
              <a:path w="12192000" h="2515690">
                <a:moveTo>
                  <a:pt x="0" y="0"/>
                </a:moveTo>
                <a:lnTo>
                  <a:pt x="170442" y="96074"/>
                </a:lnTo>
                <a:cubicBezTo>
                  <a:pt x="323315" y="179510"/>
                  <a:pt x="418777" y="223899"/>
                  <a:pt x="424739" y="224865"/>
                </a:cubicBezTo>
                <a:cubicBezTo>
                  <a:pt x="573781" y="248496"/>
                  <a:pt x="654649" y="314572"/>
                  <a:pt x="748273" y="373939"/>
                </a:cubicBezTo>
                <a:cubicBezTo>
                  <a:pt x="830321" y="425631"/>
                  <a:pt x="917271" y="480784"/>
                  <a:pt x="1037058" y="499994"/>
                </a:cubicBezTo>
                <a:cubicBezTo>
                  <a:pt x="1195925" y="525362"/>
                  <a:pt x="1048105" y="445478"/>
                  <a:pt x="1101312" y="428540"/>
                </a:cubicBezTo>
                <a:cubicBezTo>
                  <a:pt x="1188473" y="458169"/>
                  <a:pt x="1274625" y="505369"/>
                  <a:pt x="1367071" y="516118"/>
                </a:cubicBezTo>
                <a:cubicBezTo>
                  <a:pt x="1701323" y="554463"/>
                  <a:pt x="1964451" y="648887"/>
                  <a:pt x="2189943" y="794533"/>
                </a:cubicBezTo>
                <a:cubicBezTo>
                  <a:pt x="2255082" y="836300"/>
                  <a:pt x="2357481" y="862342"/>
                  <a:pt x="2390329" y="920897"/>
                </a:cubicBezTo>
                <a:cubicBezTo>
                  <a:pt x="2406050" y="949359"/>
                  <a:pt x="2430126" y="969285"/>
                  <a:pt x="2459570" y="983740"/>
                </a:cubicBezTo>
                <a:lnTo>
                  <a:pt x="2503252" y="1000151"/>
                </a:lnTo>
                <a:lnTo>
                  <a:pt x="2503252" y="1008273"/>
                </a:lnTo>
                <a:lnTo>
                  <a:pt x="2511191" y="1009499"/>
                </a:lnTo>
                <a:cubicBezTo>
                  <a:pt x="2529847" y="1011974"/>
                  <a:pt x="2562849" y="1015701"/>
                  <a:pt x="2565029" y="1015977"/>
                </a:cubicBezTo>
                <a:cubicBezTo>
                  <a:pt x="2610845" y="1021778"/>
                  <a:pt x="2601577" y="1020837"/>
                  <a:pt x="2593745" y="1019963"/>
                </a:cubicBezTo>
                <a:lnTo>
                  <a:pt x="2591015" y="1019651"/>
                </a:lnTo>
                <a:lnTo>
                  <a:pt x="2590137" y="1019549"/>
                </a:lnTo>
                <a:cubicBezTo>
                  <a:pt x="2588203" y="1019326"/>
                  <a:pt x="2588125" y="1019321"/>
                  <a:pt x="2589021" y="1019424"/>
                </a:cubicBezTo>
                <a:lnTo>
                  <a:pt x="2591015" y="1019651"/>
                </a:lnTo>
                <a:lnTo>
                  <a:pt x="2602385" y="1020975"/>
                </a:lnTo>
                <a:lnTo>
                  <a:pt x="2614445" y="1022389"/>
                </a:lnTo>
                <a:lnTo>
                  <a:pt x="2614445" y="1020966"/>
                </a:lnTo>
                <a:lnTo>
                  <a:pt x="2676661" y="1029355"/>
                </a:lnTo>
                <a:cubicBezTo>
                  <a:pt x="2715592" y="1034194"/>
                  <a:pt x="2753901" y="1039695"/>
                  <a:pt x="2788597" y="1048926"/>
                </a:cubicBezTo>
                <a:lnTo>
                  <a:pt x="2812742" y="1057667"/>
                </a:lnTo>
                <a:lnTo>
                  <a:pt x="2970201" y="949091"/>
                </a:lnTo>
                <a:cubicBezTo>
                  <a:pt x="3052785" y="982961"/>
                  <a:pt x="2996105" y="1020057"/>
                  <a:pt x="3030610" y="1049340"/>
                </a:cubicBezTo>
                <a:cubicBezTo>
                  <a:pt x="3039005" y="1048442"/>
                  <a:pt x="3049621" y="1048500"/>
                  <a:pt x="3058913" y="1048085"/>
                </a:cubicBezTo>
                <a:lnTo>
                  <a:pt x="3072697" y="1045316"/>
                </a:lnTo>
                <a:lnTo>
                  <a:pt x="3083305" y="1040550"/>
                </a:lnTo>
                <a:lnTo>
                  <a:pt x="3125603" y="1004583"/>
                </a:lnTo>
                <a:cubicBezTo>
                  <a:pt x="3221669" y="925596"/>
                  <a:pt x="3242489" y="937564"/>
                  <a:pt x="3385106" y="1042233"/>
                </a:cubicBezTo>
                <a:cubicBezTo>
                  <a:pt x="3399403" y="1052670"/>
                  <a:pt x="3412529" y="1060209"/>
                  <a:pt x="3424945" y="1065268"/>
                </a:cubicBezTo>
                <a:lnTo>
                  <a:pt x="3436948" y="1068018"/>
                </a:lnTo>
                <a:lnTo>
                  <a:pt x="3466714" y="1063419"/>
                </a:lnTo>
                <a:lnTo>
                  <a:pt x="3550909" y="1044511"/>
                </a:lnTo>
                <a:lnTo>
                  <a:pt x="3555900" y="1041996"/>
                </a:lnTo>
                <a:cubicBezTo>
                  <a:pt x="3573827" y="1033454"/>
                  <a:pt x="3594382" y="1025941"/>
                  <a:pt x="3625978" y="1023459"/>
                </a:cubicBezTo>
                <a:lnTo>
                  <a:pt x="3632465" y="1023522"/>
                </a:lnTo>
                <a:lnTo>
                  <a:pt x="3649063" y="1018726"/>
                </a:lnTo>
                <a:cubicBezTo>
                  <a:pt x="3741849" y="989371"/>
                  <a:pt x="3810578" y="953657"/>
                  <a:pt x="3805954" y="917517"/>
                </a:cubicBezTo>
                <a:cubicBezTo>
                  <a:pt x="4031729" y="953901"/>
                  <a:pt x="4031729" y="953901"/>
                  <a:pt x="4020506" y="816231"/>
                </a:cubicBezTo>
                <a:cubicBezTo>
                  <a:pt x="4171643" y="865324"/>
                  <a:pt x="4206308" y="864422"/>
                  <a:pt x="4233682" y="799511"/>
                </a:cubicBezTo>
                <a:cubicBezTo>
                  <a:pt x="4260226" y="737017"/>
                  <a:pt x="4254728" y="668575"/>
                  <a:pt x="4306552" y="610207"/>
                </a:cubicBezTo>
                <a:cubicBezTo>
                  <a:pt x="4495313" y="657923"/>
                  <a:pt x="4699922" y="667347"/>
                  <a:pt x="4816604" y="773163"/>
                </a:cubicBezTo>
                <a:cubicBezTo>
                  <a:pt x="4834734" y="789836"/>
                  <a:pt x="4890507" y="799946"/>
                  <a:pt x="4916502" y="788104"/>
                </a:cubicBezTo>
                <a:cubicBezTo>
                  <a:pt x="5013526" y="746101"/>
                  <a:pt x="5238129" y="796871"/>
                  <a:pt x="5224415" y="674418"/>
                </a:cubicBezTo>
                <a:cubicBezTo>
                  <a:pt x="5223051" y="659300"/>
                  <a:pt x="5240524" y="644890"/>
                  <a:pt x="5274077" y="655978"/>
                </a:cubicBezTo>
                <a:cubicBezTo>
                  <a:pt x="5388582" y="694066"/>
                  <a:pt x="5367022" y="644784"/>
                  <a:pt x="5371217" y="614372"/>
                </a:cubicBezTo>
                <a:cubicBezTo>
                  <a:pt x="5375856" y="577567"/>
                  <a:pt x="5319010" y="537578"/>
                  <a:pt x="5364523" y="502501"/>
                </a:cubicBezTo>
                <a:cubicBezTo>
                  <a:pt x="5425408" y="508891"/>
                  <a:pt x="5433299" y="538191"/>
                  <a:pt x="5457871" y="558285"/>
                </a:cubicBezTo>
                <a:cubicBezTo>
                  <a:pt x="5530352" y="617005"/>
                  <a:pt x="5609566" y="664386"/>
                  <a:pt x="5750580" y="663503"/>
                </a:cubicBezTo>
                <a:cubicBezTo>
                  <a:pt x="5864519" y="662926"/>
                  <a:pt x="5966527" y="666650"/>
                  <a:pt x="5976618" y="582652"/>
                </a:cubicBezTo>
                <a:cubicBezTo>
                  <a:pt x="5978145" y="569455"/>
                  <a:pt x="5990792" y="562346"/>
                  <a:pt x="6009346" y="559470"/>
                </a:cubicBezTo>
                <a:cubicBezTo>
                  <a:pt x="6030639" y="568485"/>
                  <a:pt x="6052592" y="577083"/>
                  <a:pt x="6069735" y="587803"/>
                </a:cubicBezTo>
                <a:cubicBezTo>
                  <a:pt x="6126182" y="623812"/>
                  <a:pt x="6196945" y="634730"/>
                  <a:pt x="6270319" y="643982"/>
                </a:cubicBezTo>
                <a:cubicBezTo>
                  <a:pt x="6317101" y="649940"/>
                  <a:pt x="6363466" y="657107"/>
                  <a:pt x="6406781" y="672327"/>
                </a:cubicBezTo>
                <a:cubicBezTo>
                  <a:pt x="6433586" y="681598"/>
                  <a:pt x="6454928" y="693402"/>
                  <a:pt x="6469508" y="708574"/>
                </a:cubicBezTo>
                <a:cubicBezTo>
                  <a:pt x="6482729" y="721786"/>
                  <a:pt x="6496225" y="725422"/>
                  <a:pt x="6515869" y="715738"/>
                </a:cubicBezTo>
                <a:cubicBezTo>
                  <a:pt x="6572200" y="688353"/>
                  <a:pt x="6639257" y="676241"/>
                  <a:pt x="6725938" y="691128"/>
                </a:cubicBezTo>
                <a:cubicBezTo>
                  <a:pt x="6752109" y="695629"/>
                  <a:pt x="6772625" y="691505"/>
                  <a:pt x="6778240" y="678998"/>
                </a:cubicBezTo>
                <a:cubicBezTo>
                  <a:pt x="6784286" y="665981"/>
                  <a:pt x="6794269" y="655280"/>
                  <a:pt x="6806944" y="646178"/>
                </a:cubicBezTo>
                <a:lnTo>
                  <a:pt x="6830632" y="633915"/>
                </a:lnTo>
                <a:lnTo>
                  <a:pt x="6858072" y="646178"/>
                </a:lnTo>
                <a:cubicBezTo>
                  <a:pt x="6872754" y="655280"/>
                  <a:pt x="6884317" y="665981"/>
                  <a:pt x="6891322" y="678998"/>
                </a:cubicBezTo>
                <a:cubicBezTo>
                  <a:pt x="6897826" y="691505"/>
                  <a:pt x="6921592" y="695629"/>
                  <a:pt x="6951905" y="691128"/>
                </a:cubicBezTo>
                <a:cubicBezTo>
                  <a:pt x="7052317" y="676241"/>
                  <a:pt x="7129994" y="688353"/>
                  <a:pt x="7195246" y="715738"/>
                </a:cubicBezTo>
                <a:cubicBezTo>
                  <a:pt x="7217999" y="725422"/>
                  <a:pt x="7233634" y="721786"/>
                  <a:pt x="7248949" y="708574"/>
                </a:cubicBezTo>
                <a:cubicBezTo>
                  <a:pt x="7265838" y="693402"/>
                  <a:pt x="7290560" y="681598"/>
                  <a:pt x="7321609" y="672327"/>
                </a:cubicBezTo>
                <a:cubicBezTo>
                  <a:pt x="7371785" y="657107"/>
                  <a:pt x="7425493" y="649940"/>
                  <a:pt x="7479684" y="643982"/>
                </a:cubicBezTo>
                <a:cubicBezTo>
                  <a:pt x="7564679" y="634730"/>
                  <a:pt x="7646649" y="623812"/>
                  <a:pt x="7712035" y="587803"/>
                </a:cubicBezTo>
                <a:cubicBezTo>
                  <a:pt x="7731892" y="577083"/>
                  <a:pt x="7757322" y="568485"/>
                  <a:pt x="7781987" y="559470"/>
                </a:cubicBezTo>
                <a:cubicBezTo>
                  <a:pt x="7803481" y="562346"/>
                  <a:pt x="7818130" y="569455"/>
                  <a:pt x="7819900" y="582652"/>
                </a:cubicBezTo>
                <a:cubicBezTo>
                  <a:pt x="7831588" y="666650"/>
                  <a:pt x="7949751" y="662926"/>
                  <a:pt x="8081736" y="663503"/>
                </a:cubicBezTo>
                <a:cubicBezTo>
                  <a:pt x="8245081" y="664386"/>
                  <a:pt x="8336842" y="617005"/>
                  <a:pt x="8420801" y="558285"/>
                </a:cubicBezTo>
                <a:cubicBezTo>
                  <a:pt x="8449265" y="538191"/>
                  <a:pt x="8458404" y="508890"/>
                  <a:pt x="8528933" y="502501"/>
                </a:cubicBezTo>
                <a:cubicBezTo>
                  <a:pt x="8581654" y="537578"/>
                  <a:pt x="8515805" y="577567"/>
                  <a:pt x="8521178" y="614372"/>
                </a:cubicBezTo>
                <a:cubicBezTo>
                  <a:pt x="8526038" y="644784"/>
                  <a:pt x="8501063" y="694066"/>
                  <a:pt x="8633702" y="655978"/>
                </a:cubicBezTo>
                <a:cubicBezTo>
                  <a:pt x="8672570" y="644890"/>
                  <a:pt x="8692811" y="659300"/>
                  <a:pt x="8691231" y="674418"/>
                </a:cubicBezTo>
                <a:cubicBezTo>
                  <a:pt x="8675345" y="796871"/>
                  <a:pt x="8935518" y="746101"/>
                  <a:pt x="9047908" y="788104"/>
                </a:cubicBezTo>
                <a:cubicBezTo>
                  <a:pt x="9078021" y="799946"/>
                  <a:pt x="9142627" y="789836"/>
                  <a:pt x="9163628" y="773163"/>
                </a:cubicBezTo>
                <a:cubicBezTo>
                  <a:pt x="9298789" y="667347"/>
                  <a:pt x="9535801" y="657923"/>
                  <a:pt x="9754459" y="610207"/>
                </a:cubicBezTo>
                <a:cubicBezTo>
                  <a:pt x="9814490" y="668575"/>
                  <a:pt x="9808123" y="737017"/>
                  <a:pt x="9838868" y="799511"/>
                </a:cubicBezTo>
                <a:cubicBezTo>
                  <a:pt x="9870579" y="864422"/>
                  <a:pt x="9910733" y="865324"/>
                  <a:pt x="10085808" y="816231"/>
                </a:cubicBezTo>
                <a:cubicBezTo>
                  <a:pt x="10072804" y="953901"/>
                  <a:pt x="10072804" y="953901"/>
                  <a:pt x="10334338" y="917517"/>
                </a:cubicBezTo>
                <a:cubicBezTo>
                  <a:pt x="10328982" y="953657"/>
                  <a:pt x="10408594" y="989371"/>
                  <a:pt x="10516076" y="1018726"/>
                </a:cubicBezTo>
                <a:lnTo>
                  <a:pt x="10535302" y="1023522"/>
                </a:lnTo>
                <a:lnTo>
                  <a:pt x="10542819" y="1023458"/>
                </a:lnTo>
                <a:cubicBezTo>
                  <a:pt x="10579419" y="1025941"/>
                  <a:pt x="10603227" y="1033454"/>
                  <a:pt x="10623994" y="1041996"/>
                </a:cubicBezTo>
                <a:lnTo>
                  <a:pt x="10629774" y="1044511"/>
                </a:lnTo>
                <a:lnTo>
                  <a:pt x="10727305" y="1063419"/>
                </a:lnTo>
                <a:lnTo>
                  <a:pt x="10761785" y="1068017"/>
                </a:lnTo>
                <a:lnTo>
                  <a:pt x="10775688" y="1065268"/>
                </a:lnTo>
                <a:cubicBezTo>
                  <a:pt x="10790070" y="1060209"/>
                  <a:pt x="10805275" y="1052670"/>
                  <a:pt x="10821837" y="1042232"/>
                </a:cubicBezTo>
                <a:cubicBezTo>
                  <a:pt x="10987041" y="937564"/>
                  <a:pt x="11011156" y="925596"/>
                  <a:pt x="11122438" y="1004583"/>
                </a:cubicBezTo>
                <a:lnTo>
                  <a:pt x="11171433" y="1040550"/>
                </a:lnTo>
                <a:lnTo>
                  <a:pt x="11183724" y="1045316"/>
                </a:lnTo>
                <a:lnTo>
                  <a:pt x="11199690" y="1048085"/>
                </a:lnTo>
                <a:cubicBezTo>
                  <a:pt x="11210452" y="1048499"/>
                  <a:pt x="11222752" y="1048442"/>
                  <a:pt x="11232475" y="1049340"/>
                </a:cubicBezTo>
                <a:cubicBezTo>
                  <a:pt x="11272445" y="1020057"/>
                  <a:pt x="11206789" y="982961"/>
                  <a:pt x="11302451" y="949091"/>
                </a:cubicBezTo>
                <a:lnTo>
                  <a:pt x="11484849" y="1057667"/>
                </a:lnTo>
                <a:lnTo>
                  <a:pt x="11512818" y="1048926"/>
                </a:lnTo>
                <a:cubicBezTo>
                  <a:pt x="11553007" y="1039695"/>
                  <a:pt x="11597385" y="1034194"/>
                  <a:pt x="11642481" y="1029355"/>
                </a:cubicBezTo>
                <a:lnTo>
                  <a:pt x="11714551" y="1020966"/>
                </a:lnTo>
                <a:lnTo>
                  <a:pt x="11714551" y="1022389"/>
                </a:lnTo>
                <a:lnTo>
                  <a:pt x="11728519" y="1020975"/>
                </a:lnTo>
                <a:lnTo>
                  <a:pt x="11741691" y="1019651"/>
                </a:lnTo>
                <a:lnTo>
                  <a:pt x="11743999" y="1019424"/>
                </a:lnTo>
                <a:cubicBezTo>
                  <a:pt x="11745037" y="1019320"/>
                  <a:pt x="11744948" y="1019326"/>
                  <a:pt x="11742709" y="1019549"/>
                </a:cubicBezTo>
                <a:lnTo>
                  <a:pt x="11741691" y="1019651"/>
                </a:lnTo>
                <a:lnTo>
                  <a:pt x="11738529" y="1019963"/>
                </a:lnTo>
                <a:cubicBezTo>
                  <a:pt x="11729455" y="1020837"/>
                  <a:pt x="11718720" y="1021778"/>
                  <a:pt x="11771791" y="1015977"/>
                </a:cubicBezTo>
                <a:cubicBezTo>
                  <a:pt x="11774317" y="1015701"/>
                  <a:pt x="11812546" y="1011974"/>
                  <a:pt x="11834157" y="1009499"/>
                </a:cubicBezTo>
                <a:lnTo>
                  <a:pt x="11843354" y="1008273"/>
                </a:lnTo>
                <a:lnTo>
                  <a:pt x="11843354" y="1000151"/>
                </a:lnTo>
                <a:lnTo>
                  <a:pt x="11893955" y="983740"/>
                </a:lnTo>
                <a:cubicBezTo>
                  <a:pt x="11928061" y="969285"/>
                  <a:pt x="11955951" y="949359"/>
                  <a:pt x="11974160" y="920897"/>
                </a:cubicBezTo>
                <a:cubicBezTo>
                  <a:pt x="12002698" y="876981"/>
                  <a:pt x="12076554" y="851353"/>
                  <a:pt x="12143531" y="823664"/>
                </a:cubicBezTo>
                <a:lnTo>
                  <a:pt x="12192000" y="801163"/>
                </a:lnTo>
                <a:lnTo>
                  <a:pt x="12192000" y="2515690"/>
                </a:lnTo>
                <a:lnTo>
                  <a:pt x="0" y="2515690"/>
                </a:lnTo>
                <a:close/>
              </a:path>
            </a:pathLst>
          </a:custGeom>
          <a:solidFill>
            <a:schemeClr val="bg2">
              <a:alpha val="50000"/>
            </a:schemeClr>
          </a:solidFill>
          <a:ln w="32707" cap="flat">
            <a:noFill/>
            <a:prstDash val="solid"/>
            <a:miter/>
          </a:ln>
        </p:spPr>
        <p:txBody>
          <a:bodyPr wrap="square" rtlCol="0" anchor="ctr">
            <a:noAutofit/>
          </a:bodyPr>
          <a:lstStyle/>
          <a:p>
            <a:pPr algn="ctr"/>
            <a:endParaRPr lang="en-US">
              <a:solidFill>
                <a:schemeClr val="tx1"/>
              </a:solidFill>
            </a:endParaRPr>
          </a:p>
        </p:txBody>
      </p:sp>
      <p:sp>
        <p:nvSpPr>
          <p:cNvPr id="2" name="Title 1">
            <a:extLst>
              <a:ext uri="{FF2B5EF4-FFF2-40B4-BE49-F238E27FC236}">
                <a16:creationId xmlns:a16="http://schemas.microsoft.com/office/drawing/2014/main" id="{FB5E1E73-0F15-F708-F1C6-46A2FF2CE7A7}"/>
              </a:ext>
            </a:extLst>
          </p:cNvPr>
          <p:cNvSpPr>
            <a:spLocks noGrp="1"/>
          </p:cNvSpPr>
          <p:nvPr>
            <p:ph type="title"/>
          </p:nvPr>
        </p:nvSpPr>
        <p:spPr>
          <a:xfrm>
            <a:off x="655320" y="395288"/>
            <a:ext cx="10515600" cy="930275"/>
          </a:xfrm>
        </p:spPr>
        <p:txBody>
          <a:bodyPr>
            <a:normAutofit fontScale="90000"/>
          </a:bodyPr>
          <a:lstStyle/>
          <a:p>
            <a:r>
              <a:rPr lang="en-US" dirty="0"/>
              <a:t>Slide 2- Nominations received and awarded during 2015 to 2024 </a:t>
            </a:r>
          </a:p>
        </p:txBody>
      </p:sp>
      <p:graphicFrame>
        <p:nvGraphicFramePr>
          <p:cNvPr id="4" name="Content Placeholder 3">
            <a:extLst>
              <a:ext uri="{FF2B5EF4-FFF2-40B4-BE49-F238E27FC236}">
                <a16:creationId xmlns:a16="http://schemas.microsoft.com/office/drawing/2014/main" id="{393465F7-7BEE-A9C8-6C71-1E9F71E6C96B}"/>
              </a:ext>
            </a:extLst>
          </p:cNvPr>
          <p:cNvGraphicFramePr>
            <a:graphicFrameLocks noGrp="1"/>
          </p:cNvGraphicFramePr>
          <p:nvPr>
            <p:ph idx="1"/>
            <p:extLst>
              <p:ext uri="{D42A27DB-BD31-4B8C-83A1-F6EECF244321}">
                <p14:modId xmlns:p14="http://schemas.microsoft.com/office/powerpoint/2010/main" val="2432562731"/>
              </p:ext>
            </p:extLst>
          </p:nvPr>
        </p:nvGraphicFramePr>
        <p:xfrm>
          <a:off x="655320" y="1348581"/>
          <a:ext cx="10515600" cy="4160837"/>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409628341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6C4028FD-8BAA-4A19-BFDE-594D991B75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AADD68F-991D-352B-2C80-05A123AB7851}"/>
              </a:ext>
            </a:extLst>
          </p:cNvPr>
          <p:cNvSpPr>
            <a:spLocks noGrp="1"/>
          </p:cNvSpPr>
          <p:nvPr>
            <p:ph type="title"/>
          </p:nvPr>
        </p:nvSpPr>
        <p:spPr>
          <a:xfrm>
            <a:off x="838200" y="556995"/>
            <a:ext cx="10515600" cy="1133693"/>
          </a:xfrm>
        </p:spPr>
        <p:txBody>
          <a:bodyPr>
            <a:noAutofit/>
          </a:bodyPr>
          <a:lstStyle/>
          <a:p>
            <a:r>
              <a:rPr lang="en-US" sz="4000" dirty="0"/>
              <a:t>Order of Australia Awards by category, 2015-2024 </a:t>
            </a:r>
          </a:p>
        </p:txBody>
      </p:sp>
      <p:graphicFrame>
        <p:nvGraphicFramePr>
          <p:cNvPr id="4" name="Content Placeholder 3">
            <a:extLst>
              <a:ext uri="{FF2B5EF4-FFF2-40B4-BE49-F238E27FC236}">
                <a16:creationId xmlns:a16="http://schemas.microsoft.com/office/drawing/2014/main" id="{F6B5504B-388D-5692-23E4-808F1399C978}"/>
              </a:ext>
            </a:extLst>
          </p:cNvPr>
          <p:cNvGraphicFramePr>
            <a:graphicFrameLocks noGrp="1"/>
          </p:cNvGraphicFramePr>
          <p:nvPr>
            <p:ph idx="1"/>
            <p:extLst>
              <p:ext uri="{D42A27DB-BD31-4B8C-83A1-F6EECF244321}">
                <p14:modId xmlns:p14="http://schemas.microsoft.com/office/powerpoint/2010/main" val="291695615"/>
              </p:ext>
            </p:extLst>
          </p:nvPr>
        </p:nvGraphicFramePr>
        <p:xfrm>
          <a:off x="838200" y="1825625"/>
          <a:ext cx="10515600" cy="4351338"/>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32125344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53B021B3-DE93-4AB7-8A18-CF5F1CED88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EFAFF8B-D24E-6AB2-A880-864EC3263110}"/>
              </a:ext>
            </a:extLst>
          </p:cNvPr>
          <p:cNvSpPr>
            <a:spLocks noGrp="1"/>
          </p:cNvSpPr>
          <p:nvPr>
            <p:ph type="title"/>
          </p:nvPr>
        </p:nvSpPr>
        <p:spPr>
          <a:xfrm>
            <a:off x="841248" y="256032"/>
            <a:ext cx="10506456" cy="1014984"/>
          </a:xfrm>
        </p:spPr>
        <p:txBody>
          <a:bodyPr anchor="b">
            <a:noAutofit/>
          </a:bodyPr>
          <a:lstStyle/>
          <a:p>
            <a:r>
              <a:rPr lang="en-AU" sz="3600" dirty="0"/>
              <a:t>Total nominations and awards by category, 2015-2024</a:t>
            </a:r>
            <a:endParaRPr lang="en-US" sz="3600" dirty="0"/>
          </a:p>
        </p:txBody>
      </p:sp>
      <p:sp>
        <p:nvSpPr>
          <p:cNvPr id="11" name="Rectangle 10">
            <a:extLst>
              <a:ext uri="{FF2B5EF4-FFF2-40B4-BE49-F238E27FC236}">
                <a16:creationId xmlns:a16="http://schemas.microsoft.com/office/drawing/2014/main" id="{52D502E5-F6B4-4D58-B4AE-FC466FF15E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5953" y="1634502"/>
            <a:ext cx="10451592"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3" name="Rectangle 12">
            <a:extLst>
              <a:ext uri="{FF2B5EF4-FFF2-40B4-BE49-F238E27FC236}">
                <a16:creationId xmlns:a16="http://schemas.microsoft.com/office/drawing/2014/main" id="{9DECDBF4-02B6-4BB4-B65B-B8107AD6A9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841248" y="1538176"/>
            <a:ext cx="1873457" cy="10981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graphicFrame>
        <p:nvGraphicFramePr>
          <p:cNvPr id="4" name="Content Placeholder 3">
            <a:extLst>
              <a:ext uri="{FF2B5EF4-FFF2-40B4-BE49-F238E27FC236}">
                <a16:creationId xmlns:a16="http://schemas.microsoft.com/office/drawing/2014/main" id="{36CB732D-4E6F-4D4D-E318-E2FD7AC8A766}"/>
              </a:ext>
            </a:extLst>
          </p:cNvPr>
          <p:cNvGraphicFramePr>
            <a:graphicFrameLocks noGrp="1"/>
          </p:cNvGraphicFramePr>
          <p:nvPr>
            <p:ph idx="1"/>
            <p:extLst>
              <p:ext uri="{D42A27DB-BD31-4B8C-83A1-F6EECF244321}">
                <p14:modId xmlns:p14="http://schemas.microsoft.com/office/powerpoint/2010/main" val="2163452854"/>
              </p:ext>
            </p:extLst>
          </p:nvPr>
        </p:nvGraphicFramePr>
        <p:xfrm>
          <a:off x="838200" y="2294622"/>
          <a:ext cx="10515604" cy="3620815"/>
        </p:xfrm>
        <a:graphic>
          <a:graphicData uri="http://schemas.openxmlformats.org/drawingml/2006/table">
            <a:tbl>
              <a:tblPr firstRow="1" bandRow="1">
                <a:tableStyleId>{5C22544A-7EE6-4342-B048-85BDC9FD1C3A}</a:tableStyleId>
              </a:tblPr>
              <a:tblGrid>
                <a:gridCol w="2254724">
                  <a:extLst>
                    <a:ext uri="{9D8B030D-6E8A-4147-A177-3AD203B41FA5}">
                      <a16:colId xmlns:a16="http://schemas.microsoft.com/office/drawing/2014/main" val="3006280759"/>
                    </a:ext>
                  </a:extLst>
                </a:gridCol>
                <a:gridCol w="2448026">
                  <a:extLst>
                    <a:ext uri="{9D8B030D-6E8A-4147-A177-3AD203B41FA5}">
                      <a16:colId xmlns:a16="http://schemas.microsoft.com/office/drawing/2014/main" val="3493131478"/>
                    </a:ext>
                  </a:extLst>
                </a:gridCol>
                <a:gridCol w="1740405">
                  <a:extLst>
                    <a:ext uri="{9D8B030D-6E8A-4147-A177-3AD203B41FA5}">
                      <a16:colId xmlns:a16="http://schemas.microsoft.com/office/drawing/2014/main" val="1469382958"/>
                    </a:ext>
                  </a:extLst>
                </a:gridCol>
                <a:gridCol w="905067">
                  <a:extLst>
                    <a:ext uri="{9D8B030D-6E8A-4147-A177-3AD203B41FA5}">
                      <a16:colId xmlns:a16="http://schemas.microsoft.com/office/drawing/2014/main" val="282312577"/>
                    </a:ext>
                  </a:extLst>
                </a:gridCol>
                <a:gridCol w="905064">
                  <a:extLst>
                    <a:ext uri="{9D8B030D-6E8A-4147-A177-3AD203B41FA5}">
                      <a16:colId xmlns:a16="http://schemas.microsoft.com/office/drawing/2014/main" val="2148631061"/>
                    </a:ext>
                  </a:extLst>
                </a:gridCol>
                <a:gridCol w="1119077">
                  <a:extLst>
                    <a:ext uri="{9D8B030D-6E8A-4147-A177-3AD203B41FA5}">
                      <a16:colId xmlns:a16="http://schemas.microsoft.com/office/drawing/2014/main" val="3849850400"/>
                    </a:ext>
                  </a:extLst>
                </a:gridCol>
                <a:gridCol w="1143241">
                  <a:extLst>
                    <a:ext uri="{9D8B030D-6E8A-4147-A177-3AD203B41FA5}">
                      <a16:colId xmlns:a16="http://schemas.microsoft.com/office/drawing/2014/main" val="710103384"/>
                    </a:ext>
                  </a:extLst>
                </a:gridCol>
              </a:tblGrid>
              <a:tr h="1021185">
                <a:tc>
                  <a:txBody>
                    <a:bodyPr/>
                    <a:lstStyle/>
                    <a:p>
                      <a:pPr algn="l" fontAlgn="ctr"/>
                      <a:r>
                        <a:rPr lang="en-US" sz="3000" u="none" strike="noStrike">
                          <a:effectLst/>
                        </a:rPr>
                        <a:t>Year</a:t>
                      </a:r>
                      <a:endParaRPr lang="en-US" sz="3000" b="1" i="0" u="none" strike="noStrike">
                        <a:solidFill>
                          <a:srgbClr val="000000"/>
                        </a:solidFill>
                        <a:effectLst/>
                        <a:latin typeface="Calibri" panose="020F0502020204030204" pitchFamily="34" charset="0"/>
                      </a:endParaRPr>
                    </a:p>
                  </a:txBody>
                  <a:tcPr marL="13807" marR="13807" marT="13807" marB="0" anchor="ctr"/>
                </a:tc>
                <a:tc>
                  <a:txBody>
                    <a:bodyPr/>
                    <a:lstStyle/>
                    <a:p>
                      <a:pPr algn="l" fontAlgn="ctr"/>
                      <a:r>
                        <a:rPr lang="en-US" sz="3000" u="none" strike="noStrike">
                          <a:effectLst/>
                        </a:rPr>
                        <a:t>Total nominations </a:t>
                      </a:r>
                      <a:endParaRPr lang="en-US" sz="3000" b="1" i="0" u="none" strike="noStrike">
                        <a:solidFill>
                          <a:srgbClr val="000000"/>
                        </a:solidFill>
                        <a:effectLst/>
                        <a:latin typeface="Calibri" panose="020F0502020204030204" pitchFamily="34" charset="0"/>
                      </a:endParaRPr>
                    </a:p>
                  </a:txBody>
                  <a:tcPr marL="13807" marR="13807" marT="13807" marB="0" anchor="ctr"/>
                </a:tc>
                <a:tc>
                  <a:txBody>
                    <a:bodyPr/>
                    <a:lstStyle/>
                    <a:p>
                      <a:pPr algn="l" fontAlgn="ctr"/>
                      <a:r>
                        <a:rPr lang="en-US" sz="3000" u="none" strike="noStrike">
                          <a:effectLst/>
                        </a:rPr>
                        <a:t>Total awarded</a:t>
                      </a:r>
                      <a:endParaRPr lang="en-US" sz="3000" b="1" i="0" u="none" strike="noStrike">
                        <a:solidFill>
                          <a:srgbClr val="000000"/>
                        </a:solidFill>
                        <a:effectLst/>
                        <a:latin typeface="Calibri" panose="020F0502020204030204" pitchFamily="34" charset="0"/>
                      </a:endParaRPr>
                    </a:p>
                  </a:txBody>
                  <a:tcPr marL="13807" marR="13807" marT="13807" marB="0" anchor="ctr"/>
                </a:tc>
                <a:tc>
                  <a:txBody>
                    <a:bodyPr/>
                    <a:lstStyle/>
                    <a:p>
                      <a:pPr algn="r" fontAlgn="ctr"/>
                      <a:r>
                        <a:rPr lang="en-US" sz="3000" u="none" strike="noStrike">
                          <a:effectLst/>
                        </a:rPr>
                        <a:t>AC</a:t>
                      </a:r>
                      <a:endParaRPr lang="en-US" sz="3000" b="1" i="0" u="none" strike="noStrike">
                        <a:solidFill>
                          <a:srgbClr val="000000"/>
                        </a:solidFill>
                        <a:effectLst/>
                        <a:latin typeface="Calibri" panose="020F0502020204030204" pitchFamily="34" charset="0"/>
                      </a:endParaRPr>
                    </a:p>
                  </a:txBody>
                  <a:tcPr marL="13807" marR="13807" marT="13807" marB="0" anchor="ctr"/>
                </a:tc>
                <a:tc>
                  <a:txBody>
                    <a:bodyPr/>
                    <a:lstStyle/>
                    <a:p>
                      <a:pPr algn="r" fontAlgn="ctr"/>
                      <a:r>
                        <a:rPr lang="en-US" sz="3000" u="none" strike="noStrike">
                          <a:effectLst/>
                        </a:rPr>
                        <a:t>AO</a:t>
                      </a:r>
                      <a:endParaRPr lang="en-US" sz="3000" b="1" i="0" u="none" strike="noStrike">
                        <a:solidFill>
                          <a:srgbClr val="000000"/>
                        </a:solidFill>
                        <a:effectLst/>
                        <a:latin typeface="Calibri" panose="020F0502020204030204" pitchFamily="34" charset="0"/>
                      </a:endParaRPr>
                    </a:p>
                  </a:txBody>
                  <a:tcPr marL="13807" marR="13807" marT="13807" marB="0" anchor="ctr"/>
                </a:tc>
                <a:tc>
                  <a:txBody>
                    <a:bodyPr/>
                    <a:lstStyle/>
                    <a:p>
                      <a:pPr algn="r" fontAlgn="ctr"/>
                      <a:r>
                        <a:rPr lang="en-US" sz="3000" u="none" strike="noStrike">
                          <a:effectLst/>
                        </a:rPr>
                        <a:t>AM</a:t>
                      </a:r>
                      <a:endParaRPr lang="en-US" sz="3000" b="1" i="0" u="none" strike="noStrike">
                        <a:solidFill>
                          <a:srgbClr val="000000"/>
                        </a:solidFill>
                        <a:effectLst/>
                        <a:latin typeface="Calibri" panose="020F0502020204030204" pitchFamily="34" charset="0"/>
                      </a:endParaRPr>
                    </a:p>
                  </a:txBody>
                  <a:tcPr marL="13807" marR="13807" marT="13807" marB="0" anchor="ctr"/>
                </a:tc>
                <a:tc>
                  <a:txBody>
                    <a:bodyPr/>
                    <a:lstStyle/>
                    <a:p>
                      <a:pPr algn="r" fontAlgn="ctr"/>
                      <a:r>
                        <a:rPr lang="en-US" sz="3000" u="none" strike="noStrike">
                          <a:effectLst/>
                        </a:rPr>
                        <a:t>OAM</a:t>
                      </a:r>
                      <a:endParaRPr lang="en-US" sz="3000" b="1" i="0" u="none" strike="noStrike">
                        <a:solidFill>
                          <a:srgbClr val="000000"/>
                        </a:solidFill>
                        <a:effectLst/>
                        <a:latin typeface="Calibri" panose="020F0502020204030204" pitchFamily="34" charset="0"/>
                      </a:endParaRPr>
                    </a:p>
                  </a:txBody>
                  <a:tcPr marL="13807" marR="13807" marT="13807" marB="0" anchor="ctr"/>
                </a:tc>
                <a:extLst>
                  <a:ext uri="{0D108BD9-81ED-4DB2-BD59-A6C34878D82A}">
                    <a16:rowId xmlns:a16="http://schemas.microsoft.com/office/drawing/2014/main" val="3065499878"/>
                  </a:ext>
                </a:extLst>
              </a:tr>
              <a:tr h="557261">
                <a:tc>
                  <a:txBody>
                    <a:bodyPr/>
                    <a:lstStyle/>
                    <a:p>
                      <a:pPr algn="l" fontAlgn="b"/>
                      <a:r>
                        <a:rPr lang="en-US" sz="3000" u="none" strike="noStrike">
                          <a:effectLst/>
                        </a:rPr>
                        <a:t>Australia </a:t>
                      </a:r>
                      <a:endParaRPr lang="en-US" sz="3000" b="0" i="0" u="none" strike="noStrike">
                        <a:solidFill>
                          <a:srgbClr val="000000"/>
                        </a:solidFill>
                        <a:effectLst/>
                        <a:latin typeface="Calibri" panose="020F0502020204030204" pitchFamily="34" charset="0"/>
                      </a:endParaRPr>
                    </a:p>
                  </a:txBody>
                  <a:tcPr marL="13807" marR="13807" marT="13807" marB="0" anchor="b"/>
                </a:tc>
                <a:tc>
                  <a:txBody>
                    <a:bodyPr/>
                    <a:lstStyle/>
                    <a:p>
                      <a:pPr algn="r" fontAlgn="b"/>
                      <a:r>
                        <a:rPr lang="en-US" sz="3000" u="none" strike="noStrike">
                          <a:effectLst/>
                        </a:rPr>
                        <a:t>19480</a:t>
                      </a:r>
                      <a:endParaRPr lang="en-US" sz="3000" b="0" i="0" u="none" strike="noStrike">
                        <a:solidFill>
                          <a:srgbClr val="000000"/>
                        </a:solidFill>
                        <a:effectLst/>
                        <a:latin typeface="Calibri" panose="020F0502020204030204" pitchFamily="34" charset="0"/>
                      </a:endParaRPr>
                    </a:p>
                  </a:txBody>
                  <a:tcPr marL="13807" marR="13807" marT="13807" marB="0" anchor="b"/>
                </a:tc>
                <a:tc>
                  <a:txBody>
                    <a:bodyPr/>
                    <a:lstStyle/>
                    <a:p>
                      <a:pPr algn="r" fontAlgn="b"/>
                      <a:r>
                        <a:rPr lang="en-US" sz="3000" u="none" strike="noStrike">
                          <a:effectLst/>
                        </a:rPr>
                        <a:t>13893</a:t>
                      </a:r>
                      <a:endParaRPr lang="en-US" sz="3000" b="0" i="0" u="none" strike="noStrike">
                        <a:solidFill>
                          <a:srgbClr val="000000"/>
                        </a:solidFill>
                        <a:effectLst/>
                        <a:latin typeface="Calibri" panose="020F0502020204030204" pitchFamily="34" charset="0"/>
                      </a:endParaRPr>
                    </a:p>
                  </a:txBody>
                  <a:tcPr marL="13807" marR="13807" marT="13807" marB="0" anchor="b"/>
                </a:tc>
                <a:tc>
                  <a:txBody>
                    <a:bodyPr/>
                    <a:lstStyle/>
                    <a:p>
                      <a:pPr algn="r" fontAlgn="b"/>
                      <a:r>
                        <a:rPr lang="en-US" sz="3000" u="none" strike="noStrike">
                          <a:effectLst/>
                        </a:rPr>
                        <a:t>168</a:t>
                      </a:r>
                      <a:endParaRPr lang="en-US" sz="3000" b="0" i="0" u="none" strike="noStrike">
                        <a:solidFill>
                          <a:srgbClr val="000000"/>
                        </a:solidFill>
                        <a:effectLst/>
                        <a:latin typeface="Calibri" panose="020F0502020204030204" pitchFamily="34" charset="0"/>
                      </a:endParaRPr>
                    </a:p>
                  </a:txBody>
                  <a:tcPr marL="13807" marR="13807" marT="13807" marB="0" anchor="b"/>
                </a:tc>
                <a:tc>
                  <a:txBody>
                    <a:bodyPr/>
                    <a:lstStyle/>
                    <a:p>
                      <a:pPr algn="r" fontAlgn="b"/>
                      <a:r>
                        <a:rPr lang="en-US" sz="3000" u="none" strike="noStrike">
                          <a:effectLst/>
                        </a:rPr>
                        <a:t>980</a:t>
                      </a:r>
                      <a:endParaRPr lang="en-US" sz="3000" b="0" i="0" u="none" strike="noStrike">
                        <a:solidFill>
                          <a:srgbClr val="000000"/>
                        </a:solidFill>
                        <a:effectLst/>
                        <a:latin typeface="Calibri" panose="020F0502020204030204" pitchFamily="34" charset="0"/>
                      </a:endParaRPr>
                    </a:p>
                  </a:txBody>
                  <a:tcPr marL="13807" marR="13807" marT="13807" marB="0" anchor="b"/>
                </a:tc>
                <a:tc>
                  <a:txBody>
                    <a:bodyPr/>
                    <a:lstStyle/>
                    <a:p>
                      <a:pPr algn="r" fontAlgn="b"/>
                      <a:r>
                        <a:rPr lang="en-US" sz="3000" u="none" strike="noStrike">
                          <a:effectLst/>
                        </a:rPr>
                        <a:t>3590</a:t>
                      </a:r>
                      <a:endParaRPr lang="en-US" sz="3000" b="0" i="0" u="none" strike="noStrike">
                        <a:solidFill>
                          <a:srgbClr val="000000"/>
                        </a:solidFill>
                        <a:effectLst/>
                        <a:latin typeface="Calibri" panose="020F0502020204030204" pitchFamily="34" charset="0"/>
                      </a:endParaRPr>
                    </a:p>
                  </a:txBody>
                  <a:tcPr marL="13807" marR="13807" marT="13807" marB="0" anchor="b"/>
                </a:tc>
                <a:tc>
                  <a:txBody>
                    <a:bodyPr/>
                    <a:lstStyle/>
                    <a:p>
                      <a:pPr algn="r" fontAlgn="b"/>
                      <a:r>
                        <a:rPr lang="en-US" sz="3000" u="none" strike="noStrike">
                          <a:effectLst/>
                        </a:rPr>
                        <a:t>9153</a:t>
                      </a:r>
                      <a:endParaRPr lang="en-US" sz="3000" b="0" i="0" u="none" strike="noStrike">
                        <a:solidFill>
                          <a:srgbClr val="000000"/>
                        </a:solidFill>
                        <a:effectLst/>
                        <a:latin typeface="Calibri" panose="020F0502020204030204" pitchFamily="34" charset="0"/>
                      </a:endParaRPr>
                    </a:p>
                  </a:txBody>
                  <a:tcPr marL="13807" marR="13807" marT="13807" marB="0" anchor="b"/>
                </a:tc>
                <a:extLst>
                  <a:ext uri="{0D108BD9-81ED-4DB2-BD59-A6C34878D82A}">
                    <a16:rowId xmlns:a16="http://schemas.microsoft.com/office/drawing/2014/main" val="2414330983"/>
                  </a:ext>
                </a:extLst>
              </a:tr>
              <a:tr h="557261">
                <a:tc>
                  <a:txBody>
                    <a:bodyPr/>
                    <a:lstStyle/>
                    <a:p>
                      <a:pPr algn="l" fontAlgn="b"/>
                      <a:r>
                        <a:rPr lang="en-US" sz="3000" u="none" strike="noStrike">
                          <a:effectLst/>
                        </a:rPr>
                        <a:t>Multiculture</a:t>
                      </a:r>
                      <a:endParaRPr lang="en-US" sz="3000" b="0" i="0" u="none" strike="noStrike">
                        <a:solidFill>
                          <a:srgbClr val="000000"/>
                        </a:solidFill>
                        <a:effectLst/>
                        <a:latin typeface="Calibri" panose="020F0502020204030204" pitchFamily="34" charset="0"/>
                      </a:endParaRPr>
                    </a:p>
                  </a:txBody>
                  <a:tcPr marL="13807" marR="13807" marT="13807" marB="0" anchor="b"/>
                </a:tc>
                <a:tc>
                  <a:txBody>
                    <a:bodyPr/>
                    <a:lstStyle/>
                    <a:p>
                      <a:pPr algn="r" fontAlgn="b"/>
                      <a:r>
                        <a:rPr lang="en-US" sz="3000" u="none" strike="noStrike">
                          <a:effectLst/>
                        </a:rPr>
                        <a:t>524</a:t>
                      </a:r>
                      <a:endParaRPr lang="en-US" sz="3000" b="0" i="0" u="none" strike="noStrike">
                        <a:solidFill>
                          <a:srgbClr val="000000"/>
                        </a:solidFill>
                        <a:effectLst/>
                        <a:latin typeface="Calibri" panose="020F0502020204030204" pitchFamily="34" charset="0"/>
                      </a:endParaRPr>
                    </a:p>
                  </a:txBody>
                  <a:tcPr marL="13807" marR="13807" marT="13807" marB="0" anchor="b"/>
                </a:tc>
                <a:tc>
                  <a:txBody>
                    <a:bodyPr/>
                    <a:lstStyle/>
                    <a:p>
                      <a:pPr algn="r" fontAlgn="b"/>
                      <a:r>
                        <a:rPr lang="en-US" sz="3000" u="none" strike="noStrike">
                          <a:effectLst/>
                        </a:rPr>
                        <a:t>333</a:t>
                      </a:r>
                      <a:endParaRPr lang="en-US" sz="3000" b="0" i="0" u="none" strike="noStrike">
                        <a:solidFill>
                          <a:srgbClr val="000000"/>
                        </a:solidFill>
                        <a:effectLst/>
                        <a:latin typeface="Calibri" panose="020F0502020204030204" pitchFamily="34" charset="0"/>
                      </a:endParaRPr>
                    </a:p>
                  </a:txBody>
                  <a:tcPr marL="13807" marR="13807" marT="13807" marB="0" anchor="b"/>
                </a:tc>
                <a:tc>
                  <a:txBody>
                    <a:bodyPr/>
                    <a:lstStyle/>
                    <a:p>
                      <a:pPr algn="r" fontAlgn="b"/>
                      <a:r>
                        <a:rPr lang="en-US" sz="3000" u="none" strike="noStrike">
                          <a:effectLst/>
                        </a:rPr>
                        <a:t>0</a:t>
                      </a:r>
                      <a:endParaRPr lang="en-US" sz="3000" b="0" i="0" u="none" strike="noStrike">
                        <a:solidFill>
                          <a:srgbClr val="000000"/>
                        </a:solidFill>
                        <a:effectLst/>
                        <a:latin typeface="Calibri" panose="020F0502020204030204" pitchFamily="34" charset="0"/>
                      </a:endParaRPr>
                    </a:p>
                  </a:txBody>
                  <a:tcPr marL="13807" marR="13807" marT="13807" marB="0" anchor="b"/>
                </a:tc>
                <a:tc>
                  <a:txBody>
                    <a:bodyPr/>
                    <a:lstStyle/>
                    <a:p>
                      <a:pPr algn="r" fontAlgn="b"/>
                      <a:r>
                        <a:rPr lang="en-US" sz="3000" u="none" strike="noStrike">
                          <a:effectLst/>
                        </a:rPr>
                        <a:t>3</a:t>
                      </a:r>
                      <a:endParaRPr lang="en-US" sz="3000" b="0" i="0" u="none" strike="noStrike">
                        <a:solidFill>
                          <a:srgbClr val="000000"/>
                        </a:solidFill>
                        <a:effectLst/>
                        <a:latin typeface="Calibri" panose="020F0502020204030204" pitchFamily="34" charset="0"/>
                      </a:endParaRPr>
                    </a:p>
                  </a:txBody>
                  <a:tcPr marL="13807" marR="13807" marT="13807" marB="0" anchor="b"/>
                </a:tc>
                <a:tc>
                  <a:txBody>
                    <a:bodyPr/>
                    <a:lstStyle/>
                    <a:p>
                      <a:pPr algn="r" fontAlgn="b"/>
                      <a:r>
                        <a:rPr lang="en-US" sz="3000" u="none" strike="noStrike">
                          <a:effectLst/>
                        </a:rPr>
                        <a:t>33</a:t>
                      </a:r>
                      <a:endParaRPr lang="en-US" sz="3000" b="0" i="0" u="none" strike="noStrike">
                        <a:solidFill>
                          <a:srgbClr val="000000"/>
                        </a:solidFill>
                        <a:effectLst/>
                        <a:latin typeface="Calibri" panose="020F0502020204030204" pitchFamily="34" charset="0"/>
                      </a:endParaRPr>
                    </a:p>
                  </a:txBody>
                  <a:tcPr marL="13807" marR="13807" marT="13807" marB="0" anchor="b"/>
                </a:tc>
                <a:tc>
                  <a:txBody>
                    <a:bodyPr/>
                    <a:lstStyle/>
                    <a:p>
                      <a:pPr algn="r" fontAlgn="b"/>
                      <a:r>
                        <a:rPr lang="en-US" sz="3000" u="none" strike="noStrike">
                          <a:effectLst/>
                        </a:rPr>
                        <a:t>292</a:t>
                      </a:r>
                      <a:endParaRPr lang="en-US" sz="3000" b="0" i="0" u="none" strike="noStrike">
                        <a:solidFill>
                          <a:srgbClr val="000000"/>
                        </a:solidFill>
                        <a:effectLst/>
                        <a:latin typeface="Calibri" panose="020F0502020204030204" pitchFamily="34" charset="0"/>
                      </a:endParaRPr>
                    </a:p>
                  </a:txBody>
                  <a:tcPr marL="13807" marR="13807" marT="13807" marB="0" anchor="b"/>
                </a:tc>
                <a:extLst>
                  <a:ext uri="{0D108BD9-81ED-4DB2-BD59-A6C34878D82A}">
                    <a16:rowId xmlns:a16="http://schemas.microsoft.com/office/drawing/2014/main" val="3153764468"/>
                  </a:ext>
                </a:extLst>
              </a:tr>
              <a:tr h="1485108">
                <a:tc>
                  <a:txBody>
                    <a:bodyPr/>
                    <a:lstStyle/>
                    <a:p>
                      <a:pPr algn="l" fontAlgn="b"/>
                      <a:r>
                        <a:rPr lang="en-US" sz="3000" u="none" strike="noStrike">
                          <a:effectLst/>
                        </a:rPr>
                        <a:t>Multiculture as % of Australia </a:t>
                      </a:r>
                      <a:endParaRPr lang="en-US" sz="3000" b="0" i="0" u="none" strike="noStrike">
                        <a:solidFill>
                          <a:srgbClr val="000000"/>
                        </a:solidFill>
                        <a:effectLst/>
                        <a:latin typeface="Calibri" panose="020F0502020204030204" pitchFamily="34" charset="0"/>
                      </a:endParaRPr>
                    </a:p>
                  </a:txBody>
                  <a:tcPr marL="13807" marR="13807" marT="13807" marB="0" anchor="b"/>
                </a:tc>
                <a:tc>
                  <a:txBody>
                    <a:bodyPr/>
                    <a:lstStyle/>
                    <a:p>
                      <a:pPr algn="r" fontAlgn="b"/>
                      <a:r>
                        <a:rPr lang="en-US" sz="3000" u="none" strike="noStrike">
                          <a:effectLst/>
                        </a:rPr>
                        <a:t>3%</a:t>
                      </a:r>
                      <a:endParaRPr lang="en-US" sz="3000" b="0" i="0" u="none" strike="noStrike">
                        <a:solidFill>
                          <a:srgbClr val="000000"/>
                        </a:solidFill>
                        <a:effectLst/>
                        <a:latin typeface="Calibri" panose="020F0502020204030204" pitchFamily="34" charset="0"/>
                      </a:endParaRPr>
                    </a:p>
                  </a:txBody>
                  <a:tcPr marL="13807" marR="13807" marT="13807" marB="0" anchor="b"/>
                </a:tc>
                <a:tc>
                  <a:txBody>
                    <a:bodyPr/>
                    <a:lstStyle/>
                    <a:p>
                      <a:pPr algn="r" fontAlgn="b"/>
                      <a:r>
                        <a:rPr lang="en-US" sz="3000" u="none" strike="noStrike">
                          <a:effectLst/>
                        </a:rPr>
                        <a:t>2%</a:t>
                      </a:r>
                      <a:endParaRPr lang="en-US" sz="3000" b="0" i="0" u="none" strike="noStrike">
                        <a:solidFill>
                          <a:srgbClr val="000000"/>
                        </a:solidFill>
                        <a:effectLst/>
                        <a:latin typeface="Calibri" panose="020F0502020204030204" pitchFamily="34" charset="0"/>
                      </a:endParaRPr>
                    </a:p>
                  </a:txBody>
                  <a:tcPr marL="13807" marR="13807" marT="13807" marB="0" anchor="b"/>
                </a:tc>
                <a:tc>
                  <a:txBody>
                    <a:bodyPr/>
                    <a:lstStyle/>
                    <a:p>
                      <a:pPr algn="r" fontAlgn="b"/>
                      <a:r>
                        <a:rPr lang="en-US" sz="3000" u="none" strike="noStrike">
                          <a:effectLst/>
                        </a:rPr>
                        <a:t>0%</a:t>
                      </a:r>
                      <a:endParaRPr lang="en-US" sz="3000" b="0" i="0" u="none" strike="noStrike">
                        <a:solidFill>
                          <a:srgbClr val="000000"/>
                        </a:solidFill>
                        <a:effectLst/>
                        <a:latin typeface="Calibri" panose="020F0502020204030204" pitchFamily="34" charset="0"/>
                      </a:endParaRPr>
                    </a:p>
                  </a:txBody>
                  <a:tcPr marL="13807" marR="13807" marT="13807" marB="0" anchor="b"/>
                </a:tc>
                <a:tc>
                  <a:txBody>
                    <a:bodyPr/>
                    <a:lstStyle/>
                    <a:p>
                      <a:pPr algn="r" fontAlgn="b"/>
                      <a:r>
                        <a:rPr lang="en-US" sz="3000" u="none" strike="noStrike">
                          <a:effectLst/>
                        </a:rPr>
                        <a:t>0%</a:t>
                      </a:r>
                      <a:endParaRPr lang="en-US" sz="3000" b="0" i="0" u="none" strike="noStrike">
                        <a:solidFill>
                          <a:srgbClr val="000000"/>
                        </a:solidFill>
                        <a:effectLst/>
                        <a:latin typeface="Calibri" panose="020F0502020204030204" pitchFamily="34" charset="0"/>
                      </a:endParaRPr>
                    </a:p>
                  </a:txBody>
                  <a:tcPr marL="13807" marR="13807" marT="13807" marB="0" anchor="b"/>
                </a:tc>
                <a:tc>
                  <a:txBody>
                    <a:bodyPr/>
                    <a:lstStyle/>
                    <a:p>
                      <a:pPr algn="r" fontAlgn="b"/>
                      <a:r>
                        <a:rPr lang="en-US" sz="3000" u="none" strike="noStrike">
                          <a:effectLst/>
                        </a:rPr>
                        <a:t>1%</a:t>
                      </a:r>
                      <a:endParaRPr lang="en-US" sz="3000" b="0" i="0" u="none" strike="noStrike">
                        <a:solidFill>
                          <a:srgbClr val="000000"/>
                        </a:solidFill>
                        <a:effectLst/>
                        <a:latin typeface="Calibri" panose="020F0502020204030204" pitchFamily="34" charset="0"/>
                      </a:endParaRPr>
                    </a:p>
                  </a:txBody>
                  <a:tcPr marL="13807" marR="13807" marT="13807" marB="0" anchor="b"/>
                </a:tc>
                <a:tc>
                  <a:txBody>
                    <a:bodyPr/>
                    <a:lstStyle/>
                    <a:p>
                      <a:pPr algn="r" fontAlgn="b"/>
                      <a:r>
                        <a:rPr lang="en-US" sz="3000" u="none" strike="noStrike">
                          <a:effectLst/>
                        </a:rPr>
                        <a:t>3%</a:t>
                      </a:r>
                      <a:endParaRPr lang="en-US" sz="3000" b="0" i="0" u="none" strike="noStrike">
                        <a:solidFill>
                          <a:srgbClr val="000000"/>
                        </a:solidFill>
                        <a:effectLst/>
                        <a:latin typeface="Calibri" panose="020F0502020204030204" pitchFamily="34" charset="0"/>
                      </a:endParaRPr>
                    </a:p>
                  </a:txBody>
                  <a:tcPr marL="13807" marR="13807" marT="13807" marB="0" anchor="b"/>
                </a:tc>
                <a:extLst>
                  <a:ext uri="{0D108BD9-81ED-4DB2-BD59-A6C34878D82A}">
                    <a16:rowId xmlns:a16="http://schemas.microsoft.com/office/drawing/2014/main" val="1724522378"/>
                  </a:ext>
                </a:extLst>
              </a:tr>
            </a:tbl>
          </a:graphicData>
        </a:graphic>
      </p:graphicFrame>
    </p:spTree>
    <p:extLst>
      <p:ext uri="{BB962C8B-B14F-4D97-AF65-F5344CB8AC3E}">
        <p14:creationId xmlns:p14="http://schemas.microsoft.com/office/powerpoint/2010/main" val="60946630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08953E74-D241-4DDF-8508-F0365EA13A9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Freeform: Shape 17">
            <a:extLst>
              <a:ext uri="{FF2B5EF4-FFF2-40B4-BE49-F238E27FC236}">
                <a16:creationId xmlns:a16="http://schemas.microsoft.com/office/drawing/2014/main" id="{5C3C901A-B2F4-4A3C-BCDD-7C8D587ECA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0" y="0"/>
            <a:ext cx="12192000" cy="2371134"/>
          </a:xfrm>
          <a:custGeom>
            <a:avLst/>
            <a:gdLst>
              <a:gd name="connsiteX0" fmla="*/ 0 w 12192000"/>
              <a:gd name="connsiteY0" fmla="*/ 0 h 2515690"/>
              <a:gd name="connsiteX1" fmla="*/ 170442 w 12192000"/>
              <a:gd name="connsiteY1" fmla="*/ 96074 h 2515690"/>
              <a:gd name="connsiteX2" fmla="*/ 424739 w 12192000"/>
              <a:gd name="connsiteY2" fmla="*/ 224865 h 2515690"/>
              <a:gd name="connsiteX3" fmla="*/ 748273 w 12192000"/>
              <a:gd name="connsiteY3" fmla="*/ 373939 h 2515690"/>
              <a:gd name="connsiteX4" fmla="*/ 1037058 w 12192000"/>
              <a:gd name="connsiteY4" fmla="*/ 499994 h 2515690"/>
              <a:gd name="connsiteX5" fmla="*/ 1101312 w 12192000"/>
              <a:gd name="connsiteY5" fmla="*/ 428540 h 2515690"/>
              <a:gd name="connsiteX6" fmla="*/ 1367071 w 12192000"/>
              <a:gd name="connsiteY6" fmla="*/ 516118 h 2515690"/>
              <a:gd name="connsiteX7" fmla="*/ 2189943 w 12192000"/>
              <a:gd name="connsiteY7" fmla="*/ 794533 h 2515690"/>
              <a:gd name="connsiteX8" fmla="*/ 2390329 w 12192000"/>
              <a:gd name="connsiteY8" fmla="*/ 920897 h 2515690"/>
              <a:gd name="connsiteX9" fmla="*/ 2459570 w 12192000"/>
              <a:gd name="connsiteY9" fmla="*/ 983740 h 2515690"/>
              <a:gd name="connsiteX10" fmla="*/ 2503252 w 12192000"/>
              <a:gd name="connsiteY10" fmla="*/ 1000151 h 2515690"/>
              <a:gd name="connsiteX11" fmla="*/ 2503252 w 12192000"/>
              <a:gd name="connsiteY11" fmla="*/ 1008273 h 2515690"/>
              <a:gd name="connsiteX12" fmla="*/ 2511191 w 12192000"/>
              <a:gd name="connsiteY12" fmla="*/ 1009499 h 2515690"/>
              <a:gd name="connsiteX13" fmla="*/ 2565029 w 12192000"/>
              <a:gd name="connsiteY13" fmla="*/ 1015977 h 2515690"/>
              <a:gd name="connsiteX14" fmla="*/ 2593745 w 12192000"/>
              <a:gd name="connsiteY14" fmla="*/ 1019963 h 2515690"/>
              <a:gd name="connsiteX15" fmla="*/ 2591015 w 12192000"/>
              <a:gd name="connsiteY15" fmla="*/ 1019651 h 2515690"/>
              <a:gd name="connsiteX16" fmla="*/ 2590137 w 12192000"/>
              <a:gd name="connsiteY16" fmla="*/ 1019549 h 2515690"/>
              <a:gd name="connsiteX17" fmla="*/ 2589021 w 12192000"/>
              <a:gd name="connsiteY17" fmla="*/ 1019424 h 2515690"/>
              <a:gd name="connsiteX18" fmla="*/ 2591015 w 12192000"/>
              <a:gd name="connsiteY18" fmla="*/ 1019651 h 2515690"/>
              <a:gd name="connsiteX19" fmla="*/ 2602385 w 12192000"/>
              <a:gd name="connsiteY19" fmla="*/ 1020975 h 2515690"/>
              <a:gd name="connsiteX20" fmla="*/ 2614445 w 12192000"/>
              <a:gd name="connsiteY20" fmla="*/ 1022389 h 2515690"/>
              <a:gd name="connsiteX21" fmla="*/ 2614445 w 12192000"/>
              <a:gd name="connsiteY21" fmla="*/ 1020966 h 2515690"/>
              <a:gd name="connsiteX22" fmla="*/ 2676661 w 12192000"/>
              <a:gd name="connsiteY22" fmla="*/ 1029355 h 2515690"/>
              <a:gd name="connsiteX23" fmla="*/ 2788597 w 12192000"/>
              <a:gd name="connsiteY23" fmla="*/ 1048926 h 2515690"/>
              <a:gd name="connsiteX24" fmla="*/ 2812742 w 12192000"/>
              <a:gd name="connsiteY24" fmla="*/ 1057667 h 2515690"/>
              <a:gd name="connsiteX25" fmla="*/ 2970201 w 12192000"/>
              <a:gd name="connsiteY25" fmla="*/ 949091 h 2515690"/>
              <a:gd name="connsiteX26" fmla="*/ 3030610 w 12192000"/>
              <a:gd name="connsiteY26" fmla="*/ 1049340 h 2515690"/>
              <a:gd name="connsiteX27" fmla="*/ 3058913 w 12192000"/>
              <a:gd name="connsiteY27" fmla="*/ 1048085 h 2515690"/>
              <a:gd name="connsiteX28" fmla="*/ 3072697 w 12192000"/>
              <a:gd name="connsiteY28" fmla="*/ 1045316 h 2515690"/>
              <a:gd name="connsiteX29" fmla="*/ 3083305 w 12192000"/>
              <a:gd name="connsiteY29" fmla="*/ 1040550 h 2515690"/>
              <a:gd name="connsiteX30" fmla="*/ 3125603 w 12192000"/>
              <a:gd name="connsiteY30" fmla="*/ 1004583 h 2515690"/>
              <a:gd name="connsiteX31" fmla="*/ 3385106 w 12192000"/>
              <a:gd name="connsiteY31" fmla="*/ 1042233 h 2515690"/>
              <a:gd name="connsiteX32" fmla="*/ 3424945 w 12192000"/>
              <a:gd name="connsiteY32" fmla="*/ 1065268 h 2515690"/>
              <a:gd name="connsiteX33" fmla="*/ 3436948 w 12192000"/>
              <a:gd name="connsiteY33" fmla="*/ 1068018 h 2515690"/>
              <a:gd name="connsiteX34" fmla="*/ 3466714 w 12192000"/>
              <a:gd name="connsiteY34" fmla="*/ 1063419 h 2515690"/>
              <a:gd name="connsiteX35" fmla="*/ 3550909 w 12192000"/>
              <a:gd name="connsiteY35" fmla="*/ 1044511 h 2515690"/>
              <a:gd name="connsiteX36" fmla="*/ 3555900 w 12192000"/>
              <a:gd name="connsiteY36" fmla="*/ 1041996 h 2515690"/>
              <a:gd name="connsiteX37" fmla="*/ 3625978 w 12192000"/>
              <a:gd name="connsiteY37" fmla="*/ 1023459 h 2515690"/>
              <a:gd name="connsiteX38" fmla="*/ 3632465 w 12192000"/>
              <a:gd name="connsiteY38" fmla="*/ 1023522 h 2515690"/>
              <a:gd name="connsiteX39" fmla="*/ 3649063 w 12192000"/>
              <a:gd name="connsiteY39" fmla="*/ 1018726 h 2515690"/>
              <a:gd name="connsiteX40" fmla="*/ 3805954 w 12192000"/>
              <a:gd name="connsiteY40" fmla="*/ 917517 h 2515690"/>
              <a:gd name="connsiteX41" fmla="*/ 4020506 w 12192000"/>
              <a:gd name="connsiteY41" fmla="*/ 816231 h 2515690"/>
              <a:gd name="connsiteX42" fmla="*/ 4233682 w 12192000"/>
              <a:gd name="connsiteY42" fmla="*/ 799511 h 2515690"/>
              <a:gd name="connsiteX43" fmla="*/ 4306552 w 12192000"/>
              <a:gd name="connsiteY43" fmla="*/ 610207 h 2515690"/>
              <a:gd name="connsiteX44" fmla="*/ 4816604 w 12192000"/>
              <a:gd name="connsiteY44" fmla="*/ 773163 h 2515690"/>
              <a:gd name="connsiteX45" fmla="*/ 4916502 w 12192000"/>
              <a:gd name="connsiteY45" fmla="*/ 788104 h 2515690"/>
              <a:gd name="connsiteX46" fmla="*/ 5224415 w 12192000"/>
              <a:gd name="connsiteY46" fmla="*/ 674418 h 2515690"/>
              <a:gd name="connsiteX47" fmla="*/ 5274077 w 12192000"/>
              <a:gd name="connsiteY47" fmla="*/ 655978 h 2515690"/>
              <a:gd name="connsiteX48" fmla="*/ 5371217 w 12192000"/>
              <a:gd name="connsiteY48" fmla="*/ 614372 h 2515690"/>
              <a:gd name="connsiteX49" fmla="*/ 5364523 w 12192000"/>
              <a:gd name="connsiteY49" fmla="*/ 502501 h 2515690"/>
              <a:gd name="connsiteX50" fmla="*/ 5457871 w 12192000"/>
              <a:gd name="connsiteY50" fmla="*/ 558285 h 2515690"/>
              <a:gd name="connsiteX51" fmla="*/ 5750580 w 12192000"/>
              <a:gd name="connsiteY51" fmla="*/ 663503 h 2515690"/>
              <a:gd name="connsiteX52" fmla="*/ 5976618 w 12192000"/>
              <a:gd name="connsiteY52" fmla="*/ 582652 h 2515690"/>
              <a:gd name="connsiteX53" fmla="*/ 6009346 w 12192000"/>
              <a:gd name="connsiteY53" fmla="*/ 559470 h 2515690"/>
              <a:gd name="connsiteX54" fmla="*/ 6069735 w 12192000"/>
              <a:gd name="connsiteY54" fmla="*/ 587803 h 2515690"/>
              <a:gd name="connsiteX55" fmla="*/ 6270319 w 12192000"/>
              <a:gd name="connsiteY55" fmla="*/ 643982 h 2515690"/>
              <a:gd name="connsiteX56" fmla="*/ 6406781 w 12192000"/>
              <a:gd name="connsiteY56" fmla="*/ 672327 h 2515690"/>
              <a:gd name="connsiteX57" fmla="*/ 6469508 w 12192000"/>
              <a:gd name="connsiteY57" fmla="*/ 708574 h 2515690"/>
              <a:gd name="connsiteX58" fmla="*/ 6515869 w 12192000"/>
              <a:gd name="connsiteY58" fmla="*/ 715738 h 2515690"/>
              <a:gd name="connsiteX59" fmla="*/ 6725938 w 12192000"/>
              <a:gd name="connsiteY59" fmla="*/ 691128 h 2515690"/>
              <a:gd name="connsiteX60" fmla="*/ 6778240 w 12192000"/>
              <a:gd name="connsiteY60" fmla="*/ 678998 h 2515690"/>
              <a:gd name="connsiteX61" fmla="*/ 6806944 w 12192000"/>
              <a:gd name="connsiteY61" fmla="*/ 646178 h 2515690"/>
              <a:gd name="connsiteX62" fmla="*/ 6830632 w 12192000"/>
              <a:gd name="connsiteY62" fmla="*/ 633915 h 2515690"/>
              <a:gd name="connsiteX63" fmla="*/ 6858072 w 12192000"/>
              <a:gd name="connsiteY63" fmla="*/ 646178 h 2515690"/>
              <a:gd name="connsiteX64" fmla="*/ 6891322 w 12192000"/>
              <a:gd name="connsiteY64" fmla="*/ 678998 h 2515690"/>
              <a:gd name="connsiteX65" fmla="*/ 6951905 w 12192000"/>
              <a:gd name="connsiteY65" fmla="*/ 691128 h 2515690"/>
              <a:gd name="connsiteX66" fmla="*/ 7195246 w 12192000"/>
              <a:gd name="connsiteY66" fmla="*/ 715738 h 2515690"/>
              <a:gd name="connsiteX67" fmla="*/ 7248949 w 12192000"/>
              <a:gd name="connsiteY67" fmla="*/ 708574 h 2515690"/>
              <a:gd name="connsiteX68" fmla="*/ 7321609 w 12192000"/>
              <a:gd name="connsiteY68" fmla="*/ 672327 h 2515690"/>
              <a:gd name="connsiteX69" fmla="*/ 7479684 w 12192000"/>
              <a:gd name="connsiteY69" fmla="*/ 643982 h 2515690"/>
              <a:gd name="connsiteX70" fmla="*/ 7712035 w 12192000"/>
              <a:gd name="connsiteY70" fmla="*/ 587803 h 2515690"/>
              <a:gd name="connsiteX71" fmla="*/ 7781987 w 12192000"/>
              <a:gd name="connsiteY71" fmla="*/ 559470 h 2515690"/>
              <a:gd name="connsiteX72" fmla="*/ 7819900 w 12192000"/>
              <a:gd name="connsiteY72" fmla="*/ 582652 h 2515690"/>
              <a:gd name="connsiteX73" fmla="*/ 8081736 w 12192000"/>
              <a:gd name="connsiteY73" fmla="*/ 663503 h 2515690"/>
              <a:gd name="connsiteX74" fmla="*/ 8420801 w 12192000"/>
              <a:gd name="connsiteY74" fmla="*/ 558285 h 2515690"/>
              <a:gd name="connsiteX75" fmla="*/ 8528933 w 12192000"/>
              <a:gd name="connsiteY75" fmla="*/ 502501 h 2515690"/>
              <a:gd name="connsiteX76" fmla="*/ 8521178 w 12192000"/>
              <a:gd name="connsiteY76" fmla="*/ 614372 h 2515690"/>
              <a:gd name="connsiteX77" fmla="*/ 8633702 w 12192000"/>
              <a:gd name="connsiteY77" fmla="*/ 655978 h 2515690"/>
              <a:gd name="connsiteX78" fmla="*/ 8691231 w 12192000"/>
              <a:gd name="connsiteY78" fmla="*/ 674418 h 2515690"/>
              <a:gd name="connsiteX79" fmla="*/ 9047908 w 12192000"/>
              <a:gd name="connsiteY79" fmla="*/ 788104 h 2515690"/>
              <a:gd name="connsiteX80" fmla="*/ 9163628 w 12192000"/>
              <a:gd name="connsiteY80" fmla="*/ 773163 h 2515690"/>
              <a:gd name="connsiteX81" fmla="*/ 9754459 w 12192000"/>
              <a:gd name="connsiteY81" fmla="*/ 610207 h 2515690"/>
              <a:gd name="connsiteX82" fmla="*/ 9838868 w 12192000"/>
              <a:gd name="connsiteY82" fmla="*/ 799511 h 2515690"/>
              <a:gd name="connsiteX83" fmla="*/ 10085808 w 12192000"/>
              <a:gd name="connsiteY83" fmla="*/ 816231 h 2515690"/>
              <a:gd name="connsiteX84" fmla="*/ 10334338 w 12192000"/>
              <a:gd name="connsiteY84" fmla="*/ 917517 h 2515690"/>
              <a:gd name="connsiteX85" fmla="*/ 10516076 w 12192000"/>
              <a:gd name="connsiteY85" fmla="*/ 1018726 h 2515690"/>
              <a:gd name="connsiteX86" fmla="*/ 10535302 w 12192000"/>
              <a:gd name="connsiteY86" fmla="*/ 1023522 h 2515690"/>
              <a:gd name="connsiteX87" fmla="*/ 10542819 w 12192000"/>
              <a:gd name="connsiteY87" fmla="*/ 1023458 h 2515690"/>
              <a:gd name="connsiteX88" fmla="*/ 10623994 w 12192000"/>
              <a:gd name="connsiteY88" fmla="*/ 1041996 h 2515690"/>
              <a:gd name="connsiteX89" fmla="*/ 10629774 w 12192000"/>
              <a:gd name="connsiteY89" fmla="*/ 1044511 h 2515690"/>
              <a:gd name="connsiteX90" fmla="*/ 10727305 w 12192000"/>
              <a:gd name="connsiteY90" fmla="*/ 1063419 h 2515690"/>
              <a:gd name="connsiteX91" fmla="*/ 10761785 w 12192000"/>
              <a:gd name="connsiteY91" fmla="*/ 1068017 h 2515690"/>
              <a:gd name="connsiteX92" fmla="*/ 10775688 w 12192000"/>
              <a:gd name="connsiteY92" fmla="*/ 1065268 h 2515690"/>
              <a:gd name="connsiteX93" fmla="*/ 10821837 w 12192000"/>
              <a:gd name="connsiteY93" fmla="*/ 1042232 h 2515690"/>
              <a:gd name="connsiteX94" fmla="*/ 11122438 w 12192000"/>
              <a:gd name="connsiteY94" fmla="*/ 1004583 h 2515690"/>
              <a:gd name="connsiteX95" fmla="*/ 11171433 w 12192000"/>
              <a:gd name="connsiteY95" fmla="*/ 1040550 h 2515690"/>
              <a:gd name="connsiteX96" fmla="*/ 11183724 w 12192000"/>
              <a:gd name="connsiteY96" fmla="*/ 1045316 h 2515690"/>
              <a:gd name="connsiteX97" fmla="*/ 11199690 w 12192000"/>
              <a:gd name="connsiteY97" fmla="*/ 1048085 h 2515690"/>
              <a:gd name="connsiteX98" fmla="*/ 11232475 w 12192000"/>
              <a:gd name="connsiteY98" fmla="*/ 1049340 h 2515690"/>
              <a:gd name="connsiteX99" fmla="*/ 11302451 w 12192000"/>
              <a:gd name="connsiteY99" fmla="*/ 949091 h 2515690"/>
              <a:gd name="connsiteX100" fmla="*/ 11484849 w 12192000"/>
              <a:gd name="connsiteY100" fmla="*/ 1057667 h 2515690"/>
              <a:gd name="connsiteX101" fmla="*/ 11512818 w 12192000"/>
              <a:gd name="connsiteY101" fmla="*/ 1048926 h 2515690"/>
              <a:gd name="connsiteX102" fmla="*/ 11642481 w 12192000"/>
              <a:gd name="connsiteY102" fmla="*/ 1029355 h 2515690"/>
              <a:gd name="connsiteX103" fmla="*/ 11714551 w 12192000"/>
              <a:gd name="connsiteY103" fmla="*/ 1020966 h 2515690"/>
              <a:gd name="connsiteX104" fmla="*/ 11714551 w 12192000"/>
              <a:gd name="connsiteY104" fmla="*/ 1022389 h 2515690"/>
              <a:gd name="connsiteX105" fmla="*/ 11728519 w 12192000"/>
              <a:gd name="connsiteY105" fmla="*/ 1020975 h 2515690"/>
              <a:gd name="connsiteX106" fmla="*/ 11741691 w 12192000"/>
              <a:gd name="connsiteY106" fmla="*/ 1019651 h 2515690"/>
              <a:gd name="connsiteX107" fmla="*/ 11743999 w 12192000"/>
              <a:gd name="connsiteY107" fmla="*/ 1019424 h 2515690"/>
              <a:gd name="connsiteX108" fmla="*/ 11742709 w 12192000"/>
              <a:gd name="connsiteY108" fmla="*/ 1019549 h 2515690"/>
              <a:gd name="connsiteX109" fmla="*/ 11741691 w 12192000"/>
              <a:gd name="connsiteY109" fmla="*/ 1019651 h 2515690"/>
              <a:gd name="connsiteX110" fmla="*/ 11738529 w 12192000"/>
              <a:gd name="connsiteY110" fmla="*/ 1019963 h 2515690"/>
              <a:gd name="connsiteX111" fmla="*/ 11771791 w 12192000"/>
              <a:gd name="connsiteY111" fmla="*/ 1015977 h 2515690"/>
              <a:gd name="connsiteX112" fmla="*/ 11834157 w 12192000"/>
              <a:gd name="connsiteY112" fmla="*/ 1009499 h 2515690"/>
              <a:gd name="connsiteX113" fmla="*/ 11843354 w 12192000"/>
              <a:gd name="connsiteY113" fmla="*/ 1008273 h 2515690"/>
              <a:gd name="connsiteX114" fmla="*/ 11843354 w 12192000"/>
              <a:gd name="connsiteY114" fmla="*/ 1000151 h 2515690"/>
              <a:gd name="connsiteX115" fmla="*/ 11893955 w 12192000"/>
              <a:gd name="connsiteY115" fmla="*/ 983740 h 2515690"/>
              <a:gd name="connsiteX116" fmla="*/ 11974160 w 12192000"/>
              <a:gd name="connsiteY116" fmla="*/ 920897 h 2515690"/>
              <a:gd name="connsiteX117" fmla="*/ 12143531 w 12192000"/>
              <a:gd name="connsiteY117" fmla="*/ 823664 h 2515690"/>
              <a:gd name="connsiteX118" fmla="*/ 12192000 w 12192000"/>
              <a:gd name="connsiteY118" fmla="*/ 801163 h 2515690"/>
              <a:gd name="connsiteX119" fmla="*/ 12192000 w 12192000"/>
              <a:gd name="connsiteY119" fmla="*/ 2515690 h 2515690"/>
              <a:gd name="connsiteX120" fmla="*/ 0 w 12192000"/>
              <a:gd name="connsiteY120" fmla="*/ 2515690 h 25156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Lst>
            <a:rect l="l" t="t" r="r" b="b"/>
            <a:pathLst>
              <a:path w="12192000" h="2515690">
                <a:moveTo>
                  <a:pt x="0" y="0"/>
                </a:moveTo>
                <a:lnTo>
                  <a:pt x="170442" y="96074"/>
                </a:lnTo>
                <a:cubicBezTo>
                  <a:pt x="323315" y="179510"/>
                  <a:pt x="418777" y="223899"/>
                  <a:pt x="424739" y="224865"/>
                </a:cubicBezTo>
                <a:cubicBezTo>
                  <a:pt x="573781" y="248496"/>
                  <a:pt x="654649" y="314572"/>
                  <a:pt x="748273" y="373939"/>
                </a:cubicBezTo>
                <a:cubicBezTo>
                  <a:pt x="830321" y="425631"/>
                  <a:pt x="917271" y="480784"/>
                  <a:pt x="1037058" y="499994"/>
                </a:cubicBezTo>
                <a:cubicBezTo>
                  <a:pt x="1195925" y="525362"/>
                  <a:pt x="1048105" y="445478"/>
                  <a:pt x="1101312" y="428540"/>
                </a:cubicBezTo>
                <a:cubicBezTo>
                  <a:pt x="1188473" y="458169"/>
                  <a:pt x="1274625" y="505369"/>
                  <a:pt x="1367071" y="516118"/>
                </a:cubicBezTo>
                <a:cubicBezTo>
                  <a:pt x="1701323" y="554463"/>
                  <a:pt x="1964451" y="648887"/>
                  <a:pt x="2189943" y="794533"/>
                </a:cubicBezTo>
                <a:cubicBezTo>
                  <a:pt x="2255082" y="836300"/>
                  <a:pt x="2357481" y="862342"/>
                  <a:pt x="2390329" y="920897"/>
                </a:cubicBezTo>
                <a:cubicBezTo>
                  <a:pt x="2406050" y="949359"/>
                  <a:pt x="2430126" y="969285"/>
                  <a:pt x="2459570" y="983740"/>
                </a:cubicBezTo>
                <a:lnTo>
                  <a:pt x="2503252" y="1000151"/>
                </a:lnTo>
                <a:lnTo>
                  <a:pt x="2503252" y="1008273"/>
                </a:lnTo>
                <a:lnTo>
                  <a:pt x="2511191" y="1009499"/>
                </a:lnTo>
                <a:cubicBezTo>
                  <a:pt x="2529847" y="1011974"/>
                  <a:pt x="2562849" y="1015701"/>
                  <a:pt x="2565029" y="1015977"/>
                </a:cubicBezTo>
                <a:cubicBezTo>
                  <a:pt x="2610845" y="1021778"/>
                  <a:pt x="2601577" y="1020837"/>
                  <a:pt x="2593745" y="1019963"/>
                </a:cubicBezTo>
                <a:lnTo>
                  <a:pt x="2591015" y="1019651"/>
                </a:lnTo>
                <a:lnTo>
                  <a:pt x="2590137" y="1019549"/>
                </a:lnTo>
                <a:cubicBezTo>
                  <a:pt x="2588203" y="1019326"/>
                  <a:pt x="2588125" y="1019321"/>
                  <a:pt x="2589021" y="1019424"/>
                </a:cubicBezTo>
                <a:lnTo>
                  <a:pt x="2591015" y="1019651"/>
                </a:lnTo>
                <a:lnTo>
                  <a:pt x="2602385" y="1020975"/>
                </a:lnTo>
                <a:lnTo>
                  <a:pt x="2614445" y="1022389"/>
                </a:lnTo>
                <a:lnTo>
                  <a:pt x="2614445" y="1020966"/>
                </a:lnTo>
                <a:lnTo>
                  <a:pt x="2676661" y="1029355"/>
                </a:lnTo>
                <a:cubicBezTo>
                  <a:pt x="2715592" y="1034194"/>
                  <a:pt x="2753901" y="1039695"/>
                  <a:pt x="2788597" y="1048926"/>
                </a:cubicBezTo>
                <a:lnTo>
                  <a:pt x="2812742" y="1057667"/>
                </a:lnTo>
                <a:lnTo>
                  <a:pt x="2970201" y="949091"/>
                </a:lnTo>
                <a:cubicBezTo>
                  <a:pt x="3052785" y="982961"/>
                  <a:pt x="2996105" y="1020057"/>
                  <a:pt x="3030610" y="1049340"/>
                </a:cubicBezTo>
                <a:cubicBezTo>
                  <a:pt x="3039005" y="1048442"/>
                  <a:pt x="3049621" y="1048500"/>
                  <a:pt x="3058913" y="1048085"/>
                </a:cubicBezTo>
                <a:lnTo>
                  <a:pt x="3072697" y="1045316"/>
                </a:lnTo>
                <a:lnTo>
                  <a:pt x="3083305" y="1040550"/>
                </a:lnTo>
                <a:lnTo>
                  <a:pt x="3125603" y="1004583"/>
                </a:lnTo>
                <a:cubicBezTo>
                  <a:pt x="3221669" y="925596"/>
                  <a:pt x="3242489" y="937564"/>
                  <a:pt x="3385106" y="1042233"/>
                </a:cubicBezTo>
                <a:cubicBezTo>
                  <a:pt x="3399403" y="1052670"/>
                  <a:pt x="3412529" y="1060209"/>
                  <a:pt x="3424945" y="1065268"/>
                </a:cubicBezTo>
                <a:lnTo>
                  <a:pt x="3436948" y="1068018"/>
                </a:lnTo>
                <a:lnTo>
                  <a:pt x="3466714" y="1063419"/>
                </a:lnTo>
                <a:lnTo>
                  <a:pt x="3550909" y="1044511"/>
                </a:lnTo>
                <a:lnTo>
                  <a:pt x="3555900" y="1041996"/>
                </a:lnTo>
                <a:cubicBezTo>
                  <a:pt x="3573827" y="1033454"/>
                  <a:pt x="3594382" y="1025941"/>
                  <a:pt x="3625978" y="1023459"/>
                </a:cubicBezTo>
                <a:lnTo>
                  <a:pt x="3632465" y="1023522"/>
                </a:lnTo>
                <a:lnTo>
                  <a:pt x="3649063" y="1018726"/>
                </a:lnTo>
                <a:cubicBezTo>
                  <a:pt x="3741849" y="989371"/>
                  <a:pt x="3810578" y="953657"/>
                  <a:pt x="3805954" y="917517"/>
                </a:cubicBezTo>
                <a:cubicBezTo>
                  <a:pt x="4031729" y="953901"/>
                  <a:pt x="4031729" y="953901"/>
                  <a:pt x="4020506" y="816231"/>
                </a:cubicBezTo>
                <a:cubicBezTo>
                  <a:pt x="4171643" y="865324"/>
                  <a:pt x="4206308" y="864422"/>
                  <a:pt x="4233682" y="799511"/>
                </a:cubicBezTo>
                <a:cubicBezTo>
                  <a:pt x="4260226" y="737017"/>
                  <a:pt x="4254728" y="668575"/>
                  <a:pt x="4306552" y="610207"/>
                </a:cubicBezTo>
                <a:cubicBezTo>
                  <a:pt x="4495313" y="657923"/>
                  <a:pt x="4699922" y="667347"/>
                  <a:pt x="4816604" y="773163"/>
                </a:cubicBezTo>
                <a:cubicBezTo>
                  <a:pt x="4834734" y="789836"/>
                  <a:pt x="4890507" y="799946"/>
                  <a:pt x="4916502" y="788104"/>
                </a:cubicBezTo>
                <a:cubicBezTo>
                  <a:pt x="5013526" y="746101"/>
                  <a:pt x="5238129" y="796871"/>
                  <a:pt x="5224415" y="674418"/>
                </a:cubicBezTo>
                <a:cubicBezTo>
                  <a:pt x="5223051" y="659300"/>
                  <a:pt x="5240524" y="644890"/>
                  <a:pt x="5274077" y="655978"/>
                </a:cubicBezTo>
                <a:cubicBezTo>
                  <a:pt x="5388582" y="694066"/>
                  <a:pt x="5367022" y="644784"/>
                  <a:pt x="5371217" y="614372"/>
                </a:cubicBezTo>
                <a:cubicBezTo>
                  <a:pt x="5375856" y="577567"/>
                  <a:pt x="5319010" y="537578"/>
                  <a:pt x="5364523" y="502501"/>
                </a:cubicBezTo>
                <a:cubicBezTo>
                  <a:pt x="5425408" y="508891"/>
                  <a:pt x="5433299" y="538191"/>
                  <a:pt x="5457871" y="558285"/>
                </a:cubicBezTo>
                <a:cubicBezTo>
                  <a:pt x="5530352" y="617005"/>
                  <a:pt x="5609566" y="664386"/>
                  <a:pt x="5750580" y="663503"/>
                </a:cubicBezTo>
                <a:cubicBezTo>
                  <a:pt x="5864519" y="662926"/>
                  <a:pt x="5966527" y="666650"/>
                  <a:pt x="5976618" y="582652"/>
                </a:cubicBezTo>
                <a:cubicBezTo>
                  <a:pt x="5978145" y="569455"/>
                  <a:pt x="5990792" y="562346"/>
                  <a:pt x="6009346" y="559470"/>
                </a:cubicBezTo>
                <a:cubicBezTo>
                  <a:pt x="6030639" y="568485"/>
                  <a:pt x="6052592" y="577083"/>
                  <a:pt x="6069735" y="587803"/>
                </a:cubicBezTo>
                <a:cubicBezTo>
                  <a:pt x="6126182" y="623812"/>
                  <a:pt x="6196945" y="634730"/>
                  <a:pt x="6270319" y="643982"/>
                </a:cubicBezTo>
                <a:cubicBezTo>
                  <a:pt x="6317101" y="649940"/>
                  <a:pt x="6363466" y="657107"/>
                  <a:pt x="6406781" y="672327"/>
                </a:cubicBezTo>
                <a:cubicBezTo>
                  <a:pt x="6433586" y="681598"/>
                  <a:pt x="6454928" y="693402"/>
                  <a:pt x="6469508" y="708574"/>
                </a:cubicBezTo>
                <a:cubicBezTo>
                  <a:pt x="6482729" y="721786"/>
                  <a:pt x="6496225" y="725422"/>
                  <a:pt x="6515869" y="715738"/>
                </a:cubicBezTo>
                <a:cubicBezTo>
                  <a:pt x="6572200" y="688353"/>
                  <a:pt x="6639257" y="676241"/>
                  <a:pt x="6725938" y="691128"/>
                </a:cubicBezTo>
                <a:cubicBezTo>
                  <a:pt x="6752109" y="695629"/>
                  <a:pt x="6772625" y="691505"/>
                  <a:pt x="6778240" y="678998"/>
                </a:cubicBezTo>
                <a:cubicBezTo>
                  <a:pt x="6784286" y="665981"/>
                  <a:pt x="6794269" y="655280"/>
                  <a:pt x="6806944" y="646178"/>
                </a:cubicBezTo>
                <a:lnTo>
                  <a:pt x="6830632" y="633915"/>
                </a:lnTo>
                <a:lnTo>
                  <a:pt x="6858072" y="646178"/>
                </a:lnTo>
                <a:cubicBezTo>
                  <a:pt x="6872754" y="655280"/>
                  <a:pt x="6884317" y="665981"/>
                  <a:pt x="6891322" y="678998"/>
                </a:cubicBezTo>
                <a:cubicBezTo>
                  <a:pt x="6897826" y="691505"/>
                  <a:pt x="6921592" y="695629"/>
                  <a:pt x="6951905" y="691128"/>
                </a:cubicBezTo>
                <a:cubicBezTo>
                  <a:pt x="7052317" y="676241"/>
                  <a:pt x="7129994" y="688353"/>
                  <a:pt x="7195246" y="715738"/>
                </a:cubicBezTo>
                <a:cubicBezTo>
                  <a:pt x="7217999" y="725422"/>
                  <a:pt x="7233634" y="721786"/>
                  <a:pt x="7248949" y="708574"/>
                </a:cubicBezTo>
                <a:cubicBezTo>
                  <a:pt x="7265838" y="693402"/>
                  <a:pt x="7290560" y="681598"/>
                  <a:pt x="7321609" y="672327"/>
                </a:cubicBezTo>
                <a:cubicBezTo>
                  <a:pt x="7371785" y="657107"/>
                  <a:pt x="7425493" y="649940"/>
                  <a:pt x="7479684" y="643982"/>
                </a:cubicBezTo>
                <a:cubicBezTo>
                  <a:pt x="7564679" y="634730"/>
                  <a:pt x="7646649" y="623812"/>
                  <a:pt x="7712035" y="587803"/>
                </a:cubicBezTo>
                <a:cubicBezTo>
                  <a:pt x="7731892" y="577083"/>
                  <a:pt x="7757322" y="568485"/>
                  <a:pt x="7781987" y="559470"/>
                </a:cubicBezTo>
                <a:cubicBezTo>
                  <a:pt x="7803481" y="562346"/>
                  <a:pt x="7818130" y="569455"/>
                  <a:pt x="7819900" y="582652"/>
                </a:cubicBezTo>
                <a:cubicBezTo>
                  <a:pt x="7831588" y="666650"/>
                  <a:pt x="7949751" y="662926"/>
                  <a:pt x="8081736" y="663503"/>
                </a:cubicBezTo>
                <a:cubicBezTo>
                  <a:pt x="8245081" y="664386"/>
                  <a:pt x="8336842" y="617005"/>
                  <a:pt x="8420801" y="558285"/>
                </a:cubicBezTo>
                <a:cubicBezTo>
                  <a:pt x="8449265" y="538191"/>
                  <a:pt x="8458404" y="508890"/>
                  <a:pt x="8528933" y="502501"/>
                </a:cubicBezTo>
                <a:cubicBezTo>
                  <a:pt x="8581654" y="537578"/>
                  <a:pt x="8515805" y="577567"/>
                  <a:pt x="8521178" y="614372"/>
                </a:cubicBezTo>
                <a:cubicBezTo>
                  <a:pt x="8526038" y="644784"/>
                  <a:pt x="8501063" y="694066"/>
                  <a:pt x="8633702" y="655978"/>
                </a:cubicBezTo>
                <a:cubicBezTo>
                  <a:pt x="8672570" y="644890"/>
                  <a:pt x="8692811" y="659300"/>
                  <a:pt x="8691231" y="674418"/>
                </a:cubicBezTo>
                <a:cubicBezTo>
                  <a:pt x="8675345" y="796871"/>
                  <a:pt x="8935518" y="746101"/>
                  <a:pt x="9047908" y="788104"/>
                </a:cubicBezTo>
                <a:cubicBezTo>
                  <a:pt x="9078021" y="799946"/>
                  <a:pt x="9142627" y="789836"/>
                  <a:pt x="9163628" y="773163"/>
                </a:cubicBezTo>
                <a:cubicBezTo>
                  <a:pt x="9298789" y="667347"/>
                  <a:pt x="9535801" y="657923"/>
                  <a:pt x="9754459" y="610207"/>
                </a:cubicBezTo>
                <a:cubicBezTo>
                  <a:pt x="9814490" y="668575"/>
                  <a:pt x="9808123" y="737017"/>
                  <a:pt x="9838868" y="799511"/>
                </a:cubicBezTo>
                <a:cubicBezTo>
                  <a:pt x="9870579" y="864422"/>
                  <a:pt x="9910733" y="865324"/>
                  <a:pt x="10085808" y="816231"/>
                </a:cubicBezTo>
                <a:cubicBezTo>
                  <a:pt x="10072804" y="953901"/>
                  <a:pt x="10072804" y="953901"/>
                  <a:pt x="10334338" y="917517"/>
                </a:cubicBezTo>
                <a:cubicBezTo>
                  <a:pt x="10328982" y="953657"/>
                  <a:pt x="10408594" y="989371"/>
                  <a:pt x="10516076" y="1018726"/>
                </a:cubicBezTo>
                <a:lnTo>
                  <a:pt x="10535302" y="1023522"/>
                </a:lnTo>
                <a:lnTo>
                  <a:pt x="10542819" y="1023458"/>
                </a:lnTo>
                <a:cubicBezTo>
                  <a:pt x="10579419" y="1025941"/>
                  <a:pt x="10603227" y="1033454"/>
                  <a:pt x="10623994" y="1041996"/>
                </a:cubicBezTo>
                <a:lnTo>
                  <a:pt x="10629774" y="1044511"/>
                </a:lnTo>
                <a:lnTo>
                  <a:pt x="10727305" y="1063419"/>
                </a:lnTo>
                <a:lnTo>
                  <a:pt x="10761785" y="1068017"/>
                </a:lnTo>
                <a:lnTo>
                  <a:pt x="10775688" y="1065268"/>
                </a:lnTo>
                <a:cubicBezTo>
                  <a:pt x="10790070" y="1060209"/>
                  <a:pt x="10805275" y="1052670"/>
                  <a:pt x="10821837" y="1042232"/>
                </a:cubicBezTo>
                <a:cubicBezTo>
                  <a:pt x="10987041" y="937564"/>
                  <a:pt x="11011156" y="925596"/>
                  <a:pt x="11122438" y="1004583"/>
                </a:cubicBezTo>
                <a:lnTo>
                  <a:pt x="11171433" y="1040550"/>
                </a:lnTo>
                <a:lnTo>
                  <a:pt x="11183724" y="1045316"/>
                </a:lnTo>
                <a:lnTo>
                  <a:pt x="11199690" y="1048085"/>
                </a:lnTo>
                <a:cubicBezTo>
                  <a:pt x="11210452" y="1048499"/>
                  <a:pt x="11222752" y="1048442"/>
                  <a:pt x="11232475" y="1049340"/>
                </a:cubicBezTo>
                <a:cubicBezTo>
                  <a:pt x="11272445" y="1020057"/>
                  <a:pt x="11206789" y="982961"/>
                  <a:pt x="11302451" y="949091"/>
                </a:cubicBezTo>
                <a:lnTo>
                  <a:pt x="11484849" y="1057667"/>
                </a:lnTo>
                <a:lnTo>
                  <a:pt x="11512818" y="1048926"/>
                </a:lnTo>
                <a:cubicBezTo>
                  <a:pt x="11553007" y="1039695"/>
                  <a:pt x="11597385" y="1034194"/>
                  <a:pt x="11642481" y="1029355"/>
                </a:cubicBezTo>
                <a:lnTo>
                  <a:pt x="11714551" y="1020966"/>
                </a:lnTo>
                <a:lnTo>
                  <a:pt x="11714551" y="1022389"/>
                </a:lnTo>
                <a:lnTo>
                  <a:pt x="11728519" y="1020975"/>
                </a:lnTo>
                <a:lnTo>
                  <a:pt x="11741691" y="1019651"/>
                </a:lnTo>
                <a:lnTo>
                  <a:pt x="11743999" y="1019424"/>
                </a:lnTo>
                <a:cubicBezTo>
                  <a:pt x="11745037" y="1019320"/>
                  <a:pt x="11744948" y="1019326"/>
                  <a:pt x="11742709" y="1019549"/>
                </a:cubicBezTo>
                <a:lnTo>
                  <a:pt x="11741691" y="1019651"/>
                </a:lnTo>
                <a:lnTo>
                  <a:pt x="11738529" y="1019963"/>
                </a:lnTo>
                <a:cubicBezTo>
                  <a:pt x="11729455" y="1020837"/>
                  <a:pt x="11718720" y="1021778"/>
                  <a:pt x="11771791" y="1015977"/>
                </a:cubicBezTo>
                <a:cubicBezTo>
                  <a:pt x="11774317" y="1015701"/>
                  <a:pt x="11812546" y="1011974"/>
                  <a:pt x="11834157" y="1009499"/>
                </a:cubicBezTo>
                <a:lnTo>
                  <a:pt x="11843354" y="1008273"/>
                </a:lnTo>
                <a:lnTo>
                  <a:pt x="11843354" y="1000151"/>
                </a:lnTo>
                <a:lnTo>
                  <a:pt x="11893955" y="983740"/>
                </a:lnTo>
                <a:cubicBezTo>
                  <a:pt x="11928061" y="969285"/>
                  <a:pt x="11955951" y="949359"/>
                  <a:pt x="11974160" y="920897"/>
                </a:cubicBezTo>
                <a:cubicBezTo>
                  <a:pt x="12002698" y="876981"/>
                  <a:pt x="12076554" y="851353"/>
                  <a:pt x="12143531" y="823664"/>
                </a:cubicBezTo>
                <a:lnTo>
                  <a:pt x="12192000" y="801163"/>
                </a:lnTo>
                <a:lnTo>
                  <a:pt x="12192000" y="2515690"/>
                </a:lnTo>
                <a:lnTo>
                  <a:pt x="0" y="2515690"/>
                </a:lnTo>
                <a:close/>
              </a:path>
            </a:pathLst>
          </a:custGeom>
          <a:solidFill>
            <a:schemeClr val="bg2">
              <a:alpha val="50000"/>
            </a:schemeClr>
          </a:solidFill>
          <a:ln w="32707" cap="flat">
            <a:noFill/>
            <a:prstDash val="solid"/>
            <a:miter/>
          </a:ln>
        </p:spPr>
        <p:txBody>
          <a:bodyPr wrap="square" rtlCol="0" anchor="ctr">
            <a:noAutofit/>
          </a:bodyPr>
          <a:lstStyle/>
          <a:p>
            <a:pPr algn="ctr"/>
            <a:endParaRPr lang="en-US">
              <a:solidFill>
                <a:schemeClr val="tx1"/>
              </a:solidFill>
            </a:endParaRPr>
          </a:p>
        </p:txBody>
      </p:sp>
      <p:sp>
        <p:nvSpPr>
          <p:cNvPr id="2" name="Title 1">
            <a:extLst>
              <a:ext uri="{FF2B5EF4-FFF2-40B4-BE49-F238E27FC236}">
                <a16:creationId xmlns:a16="http://schemas.microsoft.com/office/drawing/2014/main" id="{7B56BE8C-FA53-A66F-086A-D16F65859B46}"/>
              </a:ext>
            </a:extLst>
          </p:cNvPr>
          <p:cNvSpPr>
            <a:spLocks noGrp="1"/>
          </p:cNvSpPr>
          <p:nvPr>
            <p:ph type="title"/>
          </p:nvPr>
        </p:nvSpPr>
        <p:spPr>
          <a:xfrm>
            <a:off x="838200" y="365125"/>
            <a:ext cx="10515600" cy="930275"/>
          </a:xfrm>
        </p:spPr>
        <p:txBody>
          <a:bodyPr>
            <a:normAutofit fontScale="90000"/>
          </a:bodyPr>
          <a:lstStyle/>
          <a:p>
            <a:br>
              <a:rPr lang="en-US" dirty="0"/>
            </a:br>
            <a:r>
              <a:rPr lang="en-US" dirty="0"/>
              <a:t>Nominations acceptance rate for multicultural Australians are lower than Australia</a:t>
            </a:r>
            <a:br>
              <a:rPr lang="en-US" dirty="0"/>
            </a:br>
            <a:endParaRPr lang="en-US" dirty="0"/>
          </a:p>
        </p:txBody>
      </p:sp>
      <p:graphicFrame>
        <p:nvGraphicFramePr>
          <p:cNvPr id="4" name="Content Placeholder 3">
            <a:extLst>
              <a:ext uri="{FF2B5EF4-FFF2-40B4-BE49-F238E27FC236}">
                <a16:creationId xmlns:a16="http://schemas.microsoft.com/office/drawing/2014/main" id="{DF8C0A3A-F127-9600-DBF5-23106451A2DE}"/>
              </a:ext>
            </a:extLst>
          </p:cNvPr>
          <p:cNvGraphicFramePr>
            <a:graphicFrameLocks noGrp="1"/>
          </p:cNvGraphicFramePr>
          <p:nvPr>
            <p:ph idx="1"/>
            <p:extLst>
              <p:ext uri="{D42A27DB-BD31-4B8C-83A1-F6EECF244321}">
                <p14:modId xmlns:p14="http://schemas.microsoft.com/office/powerpoint/2010/main" val="3894609543"/>
              </p:ext>
            </p:extLst>
          </p:nvPr>
        </p:nvGraphicFramePr>
        <p:xfrm>
          <a:off x="838200" y="2011363"/>
          <a:ext cx="10515600" cy="4160837"/>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93171301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C2C1AADD-537D-0068-5390-35E0D336CEAA}"/>
            </a:ext>
          </a:extLst>
        </p:cNvPr>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93EFF3BC-3CD3-6A85-56A7-7B88FB04F13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ABF6B16-D533-68DB-1D13-438C2B38FD14}"/>
              </a:ext>
            </a:extLst>
          </p:cNvPr>
          <p:cNvSpPr>
            <a:spLocks noGrp="1"/>
          </p:cNvSpPr>
          <p:nvPr>
            <p:ph type="title"/>
          </p:nvPr>
        </p:nvSpPr>
        <p:spPr>
          <a:xfrm>
            <a:off x="838200" y="556995"/>
            <a:ext cx="10515600" cy="1133693"/>
          </a:xfrm>
        </p:spPr>
        <p:txBody>
          <a:bodyPr>
            <a:normAutofit fontScale="90000"/>
          </a:bodyPr>
          <a:lstStyle/>
          <a:p>
            <a:r>
              <a:rPr lang="en-AU" sz="5400" b="0" i="0" u="none" strike="noStrike" dirty="0">
                <a:solidFill>
                  <a:srgbClr val="000000"/>
                </a:solidFill>
                <a:effectLst/>
                <a:latin typeface="Calibri" panose="020F0502020204030204" pitchFamily="34" charset="0"/>
              </a:rPr>
              <a:t>Multiculture awards by categories from 2015 to -2024</a:t>
            </a:r>
            <a:endParaRPr lang="en-US" sz="5200" dirty="0"/>
          </a:p>
        </p:txBody>
      </p:sp>
      <p:graphicFrame>
        <p:nvGraphicFramePr>
          <p:cNvPr id="4" name="Content Placeholder 3">
            <a:extLst>
              <a:ext uri="{FF2B5EF4-FFF2-40B4-BE49-F238E27FC236}">
                <a16:creationId xmlns:a16="http://schemas.microsoft.com/office/drawing/2014/main" id="{C5DEA76B-5225-21A8-D262-EB434156DF51}"/>
              </a:ext>
            </a:extLst>
          </p:cNvPr>
          <p:cNvGraphicFramePr>
            <a:graphicFrameLocks noGrp="1"/>
          </p:cNvGraphicFramePr>
          <p:nvPr>
            <p:ph idx="1"/>
          </p:nvPr>
        </p:nvGraphicFramePr>
        <p:xfrm>
          <a:off x="1486696" y="1825625"/>
          <a:ext cx="9218610" cy="4690304"/>
        </p:xfrm>
        <a:graphic>
          <a:graphicData uri="http://schemas.openxmlformats.org/drawingml/2006/table">
            <a:tbl>
              <a:tblPr firstRow="1" bandRow="1">
                <a:tableStyleId>{5C22544A-7EE6-4342-B048-85BDC9FD1C3A}</a:tableStyleId>
              </a:tblPr>
              <a:tblGrid>
                <a:gridCol w="1405319">
                  <a:extLst>
                    <a:ext uri="{9D8B030D-6E8A-4147-A177-3AD203B41FA5}">
                      <a16:colId xmlns:a16="http://schemas.microsoft.com/office/drawing/2014/main" val="3983743099"/>
                    </a:ext>
                  </a:extLst>
                </a:gridCol>
                <a:gridCol w="2310062">
                  <a:extLst>
                    <a:ext uri="{9D8B030D-6E8A-4147-A177-3AD203B41FA5}">
                      <a16:colId xmlns:a16="http://schemas.microsoft.com/office/drawing/2014/main" val="2156334010"/>
                    </a:ext>
                  </a:extLst>
                </a:gridCol>
                <a:gridCol w="1782622">
                  <a:extLst>
                    <a:ext uri="{9D8B030D-6E8A-4147-A177-3AD203B41FA5}">
                      <a16:colId xmlns:a16="http://schemas.microsoft.com/office/drawing/2014/main" val="4143596636"/>
                    </a:ext>
                  </a:extLst>
                </a:gridCol>
                <a:gridCol w="1028015">
                  <a:extLst>
                    <a:ext uri="{9D8B030D-6E8A-4147-A177-3AD203B41FA5}">
                      <a16:colId xmlns:a16="http://schemas.microsoft.com/office/drawing/2014/main" val="3942673637"/>
                    </a:ext>
                  </a:extLst>
                </a:gridCol>
                <a:gridCol w="757614">
                  <a:extLst>
                    <a:ext uri="{9D8B030D-6E8A-4147-A177-3AD203B41FA5}">
                      <a16:colId xmlns:a16="http://schemas.microsoft.com/office/drawing/2014/main" val="1213579052"/>
                    </a:ext>
                  </a:extLst>
                </a:gridCol>
                <a:gridCol w="902246">
                  <a:extLst>
                    <a:ext uri="{9D8B030D-6E8A-4147-A177-3AD203B41FA5}">
                      <a16:colId xmlns:a16="http://schemas.microsoft.com/office/drawing/2014/main" val="4148338249"/>
                    </a:ext>
                  </a:extLst>
                </a:gridCol>
                <a:gridCol w="1032732">
                  <a:extLst>
                    <a:ext uri="{9D8B030D-6E8A-4147-A177-3AD203B41FA5}">
                      <a16:colId xmlns:a16="http://schemas.microsoft.com/office/drawing/2014/main" val="759605866"/>
                    </a:ext>
                  </a:extLst>
                </a:gridCol>
              </a:tblGrid>
              <a:tr h="362612">
                <a:tc>
                  <a:txBody>
                    <a:bodyPr/>
                    <a:lstStyle/>
                    <a:p>
                      <a:pPr algn="l" fontAlgn="ctr"/>
                      <a:r>
                        <a:rPr lang="en-US" sz="1900" u="none" strike="noStrike">
                          <a:effectLst/>
                        </a:rPr>
                        <a:t>Year</a:t>
                      </a:r>
                      <a:endParaRPr lang="en-US" sz="1900" b="1" i="0" u="none" strike="noStrike">
                        <a:solidFill>
                          <a:srgbClr val="000000"/>
                        </a:solidFill>
                        <a:effectLst/>
                        <a:latin typeface="Calibri" panose="020F0502020204030204" pitchFamily="34" charset="0"/>
                      </a:endParaRPr>
                    </a:p>
                  </a:txBody>
                  <a:tcPr marL="10935" marR="10935" marT="10935" marB="0" anchor="ctr"/>
                </a:tc>
                <a:tc>
                  <a:txBody>
                    <a:bodyPr/>
                    <a:lstStyle/>
                    <a:p>
                      <a:pPr algn="l" fontAlgn="ctr"/>
                      <a:r>
                        <a:rPr lang="en-US" sz="1900" u="none" strike="noStrike">
                          <a:effectLst/>
                        </a:rPr>
                        <a:t>Nominations </a:t>
                      </a:r>
                      <a:endParaRPr lang="en-US" sz="1900" b="1" i="0" u="none" strike="noStrike">
                        <a:solidFill>
                          <a:srgbClr val="000000"/>
                        </a:solidFill>
                        <a:effectLst/>
                        <a:latin typeface="Calibri" panose="020F0502020204030204" pitchFamily="34" charset="0"/>
                      </a:endParaRPr>
                    </a:p>
                  </a:txBody>
                  <a:tcPr marL="10935" marR="10935" marT="10935" marB="0" anchor="ctr"/>
                </a:tc>
                <a:tc>
                  <a:txBody>
                    <a:bodyPr/>
                    <a:lstStyle/>
                    <a:p>
                      <a:pPr algn="l" fontAlgn="ctr"/>
                      <a:r>
                        <a:rPr lang="en-US" sz="1900" u="none" strike="noStrike">
                          <a:effectLst/>
                        </a:rPr>
                        <a:t>Awarded</a:t>
                      </a:r>
                      <a:endParaRPr lang="en-US" sz="1900" b="1" i="0" u="none" strike="noStrike">
                        <a:solidFill>
                          <a:srgbClr val="000000"/>
                        </a:solidFill>
                        <a:effectLst/>
                        <a:latin typeface="Calibri" panose="020F0502020204030204" pitchFamily="34" charset="0"/>
                      </a:endParaRPr>
                    </a:p>
                  </a:txBody>
                  <a:tcPr marL="10935" marR="10935" marT="10935" marB="0" anchor="ctr"/>
                </a:tc>
                <a:tc>
                  <a:txBody>
                    <a:bodyPr/>
                    <a:lstStyle/>
                    <a:p>
                      <a:pPr algn="r" fontAlgn="ctr"/>
                      <a:r>
                        <a:rPr lang="en-US" sz="1900" u="none" strike="noStrike">
                          <a:effectLst/>
                        </a:rPr>
                        <a:t>AC</a:t>
                      </a:r>
                      <a:endParaRPr lang="en-US" sz="1900" b="1" i="0" u="none" strike="noStrike">
                        <a:solidFill>
                          <a:srgbClr val="000000"/>
                        </a:solidFill>
                        <a:effectLst/>
                        <a:latin typeface="Calibri" panose="020F0502020204030204" pitchFamily="34" charset="0"/>
                      </a:endParaRPr>
                    </a:p>
                  </a:txBody>
                  <a:tcPr marL="10935" marR="10935" marT="10935" marB="0" anchor="ctr"/>
                </a:tc>
                <a:tc>
                  <a:txBody>
                    <a:bodyPr/>
                    <a:lstStyle/>
                    <a:p>
                      <a:pPr algn="r" fontAlgn="ctr"/>
                      <a:r>
                        <a:rPr lang="en-US" sz="1900" u="none" strike="noStrike">
                          <a:effectLst/>
                        </a:rPr>
                        <a:t>AO</a:t>
                      </a:r>
                      <a:endParaRPr lang="en-US" sz="1900" b="1" i="0" u="none" strike="noStrike">
                        <a:solidFill>
                          <a:srgbClr val="000000"/>
                        </a:solidFill>
                        <a:effectLst/>
                        <a:latin typeface="Calibri" panose="020F0502020204030204" pitchFamily="34" charset="0"/>
                      </a:endParaRPr>
                    </a:p>
                  </a:txBody>
                  <a:tcPr marL="10935" marR="10935" marT="10935" marB="0" anchor="ctr"/>
                </a:tc>
                <a:tc>
                  <a:txBody>
                    <a:bodyPr/>
                    <a:lstStyle/>
                    <a:p>
                      <a:pPr algn="r" fontAlgn="ctr"/>
                      <a:r>
                        <a:rPr lang="en-US" sz="1900" u="none" strike="noStrike">
                          <a:effectLst/>
                        </a:rPr>
                        <a:t>AM</a:t>
                      </a:r>
                      <a:endParaRPr lang="en-US" sz="1900" b="1" i="0" u="none" strike="noStrike">
                        <a:solidFill>
                          <a:srgbClr val="000000"/>
                        </a:solidFill>
                        <a:effectLst/>
                        <a:latin typeface="Calibri" panose="020F0502020204030204" pitchFamily="34" charset="0"/>
                      </a:endParaRPr>
                    </a:p>
                  </a:txBody>
                  <a:tcPr marL="10935" marR="10935" marT="10935" marB="0" anchor="ctr"/>
                </a:tc>
                <a:tc>
                  <a:txBody>
                    <a:bodyPr/>
                    <a:lstStyle/>
                    <a:p>
                      <a:pPr algn="r" fontAlgn="ctr"/>
                      <a:r>
                        <a:rPr lang="en-US" sz="1900" u="none" strike="noStrike">
                          <a:effectLst/>
                        </a:rPr>
                        <a:t>OAM</a:t>
                      </a:r>
                      <a:endParaRPr lang="en-US" sz="1900" b="1" i="0" u="none" strike="noStrike">
                        <a:solidFill>
                          <a:srgbClr val="000000"/>
                        </a:solidFill>
                        <a:effectLst/>
                        <a:latin typeface="Calibri" panose="020F0502020204030204" pitchFamily="34" charset="0"/>
                      </a:endParaRPr>
                    </a:p>
                  </a:txBody>
                  <a:tcPr marL="10935" marR="10935" marT="10935" marB="0" anchor="ctr"/>
                </a:tc>
                <a:extLst>
                  <a:ext uri="{0D108BD9-81ED-4DB2-BD59-A6C34878D82A}">
                    <a16:rowId xmlns:a16="http://schemas.microsoft.com/office/drawing/2014/main" val="3732311412"/>
                  </a:ext>
                </a:extLst>
              </a:tr>
              <a:tr h="362612">
                <a:tc>
                  <a:txBody>
                    <a:bodyPr/>
                    <a:lstStyle/>
                    <a:p>
                      <a:pPr algn="r" fontAlgn="ctr"/>
                      <a:r>
                        <a:rPr lang="en-US" sz="1900" u="none" strike="noStrike">
                          <a:effectLst/>
                        </a:rPr>
                        <a:t>2024</a:t>
                      </a:r>
                      <a:endParaRPr lang="en-US" sz="1900" b="0" i="0" u="none" strike="noStrike">
                        <a:solidFill>
                          <a:srgbClr val="000000"/>
                        </a:solidFill>
                        <a:effectLst/>
                        <a:latin typeface="Calibri" panose="020F0502020204030204" pitchFamily="34" charset="0"/>
                      </a:endParaRPr>
                    </a:p>
                  </a:txBody>
                  <a:tcPr marL="10935" marR="10935" marT="10935" marB="0" anchor="ctr"/>
                </a:tc>
                <a:tc>
                  <a:txBody>
                    <a:bodyPr/>
                    <a:lstStyle/>
                    <a:p>
                      <a:pPr algn="r" fontAlgn="ctr"/>
                      <a:r>
                        <a:rPr lang="en-US" sz="1900" u="none" strike="noStrike">
                          <a:effectLst/>
                        </a:rPr>
                        <a:t>58</a:t>
                      </a:r>
                      <a:endParaRPr lang="en-US" sz="1900" b="0" i="0" u="none" strike="noStrike">
                        <a:solidFill>
                          <a:srgbClr val="000000"/>
                        </a:solidFill>
                        <a:effectLst/>
                        <a:latin typeface="Calibri" panose="020F0502020204030204" pitchFamily="34" charset="0"/>
                      </a:endParaRPr>
                    </a:p>
                  </a:txBody>
                  <a:tcPr marL="10935" marR="10935" marT="10935" marB="0" anchor="ctr"/>
                </a:tc>
                <a:tc>
                  <a:txBody>
                    <a:bodyPr/>
                    <a:lstStyle/>
                    <a:p>
                      <a:pPr algn="r" fontAlgn="ctr"/>
                      <a:r>
                        <a:rPr lang="en-US" sz="1900" u="none" strike="noStrike">
                          <a:effectLst/>
                        </a:rPr>
                        <a:t>35</a:t>
                      </a:r>
                      <a:endParaRPr lang="en-US" sz="1900" b="0" i="0" u="none" strike="noStrike">
                        <a:solidFill>
                          <a:srgbClr val="000000"/>
                        </a:solidFill>
                        <a:effectLst/>
                        <a:latin typeface="Calibri" panose="020F0502020204030204" pitchFamily="34" charset="0"/>
                      </a:endParaRPr>
                    </a:p>
                  </a:txBody>
                  <a:tcPr marL="10935" marR="10935" marT="10935" marB="0" anchor="ctr"/>
                </a:tc>
                <a:tc>
                  <a:txBody>
                    <a:bodyPr/>
                    <a:lstStyle/>
                    <a:p>
                      <a:pPr algn="r" fontAlgn="ctr"/>
                      <a:r>
                        <a:rPr lang="en-US" sz="1900" u="none" strike="noStrike">
                          <a:effectLst/>
                        </a:rPr>
                        <a:t>0</a:t>
                      </a:r>
                      <a:endParaRPr lang="en-US" sz="1900" b="0" i="0" u="none" strike="noStrike">
                        <a:solidFill>
                          <a:srgbClr val="000000"/>
                        </a:solidFill>
                        <a:effectLst/>
                        <a:latin typeface="Calibri" panose="020F0502020204030204" pitchFamily="34" charset="0"/>
                      </a:endParaRPr>
                    </a:p>
                  </a:txBody>
                  <a:tcPr marL="10935" marR="10935" marT="10935" marB="0" anchor="ctr"/>
                </a:tc>
                <a:tc>
                  <a:txBody>
                    <a:bodyPr/>
                    <a:lstStyle/>
                    <a:p>
                      <a:pPr algn="r" fontAlgn="ctr"/>
                      <a:r>
                        <a:rPr lang="en-US" sz="1900" u="none" strike="noStrike">
                          <a:effectLst/>
                        </a:rPr>
                        <a:t>0</a:t>
                      </a:r>
                      <a:endParaRPr lang="en-US" sz="1900" b="0" i="0" u="none" strike="noStrike">
                        <a:solidFill>
                          <a:srgbClr val="000000"/>
                        </a:solidFill>
                        <a:effectLst/>
                        <a:latin typeface="Calibri" panose="020F0502020204030204" pitchFamily="34" charset="0"/>
                      </a:endParaRPr>
                    </a:p>
                  </a:txBody>
                  <a:tcPr marL="10935" marR="10935" marT="10935" marB="0" anchor="ctr"/>
                </a:tc>
                <a:tc>
                  <a:txBody>
                    <a:bodyPr/>
                    <a:lstStyle/>
                    <a:p>
                      <a:pPr algn="r" fontAlgn="ctr"/>
                      <a:r>
                        <a:rPr lang="en-US" sz="1900" u="none" strike="noStrike">
                          <a:effectLst/>
                        </a:rPr>
                        <a:t>2</a:t>
                      </a:r>
                      <a:endParaRPr lang="en-US" sz="1900" b="0" i="0" u="none" strike="noStrike">
                        <a:solidFill>
                          <a:srgbClr val="000000"/>
                        </a:solidFill>
                        <a:effectLst/>
                        <a:latin typeface="Calibri" panose="020F0502020204030204" pitchFamily="34" charset="0"/>
                      </a:endParaRPr>
                    </a:p>
                  </a:txBody>
                  <a:tcPr marL="10935" marR="10935" marT="10935" marB="0" anchor="ctr"/>
                </a:tc>
                <a:tc>
                  <a:txBody>
                    <a:bodyPr/>
                    <a:lstStyle/>
                    <a:p>
                      <a:pPr algn="r" fontAlgn="ctr"/>
                      <a:r>
                        <a:rPr lang="en-US" sz="1900" u="none" strike="noStrike">
                          <a:effectLst/>
                        </a:rPr>
                        <a:t>33</a:t>
                      </a:r>
                      <a:endParaRPr lang="en-US" sz="1900" b="0" i="0" u="none" strike="noStrike">
                        <a:solidFill>
                          <a:srgbClr val="000000"/>
                        </a:solidFill>
                        <a:effectLst/>
                        <a:latin typeface="Calibri" panose="020F0502020204030204" pitchFamily="34" charset="0"/>
                      </a:endParaRPr>
                    </a:p>
                  </a:txBody>
                  <a:tcPr marL="10935" marR="10935" marT="10935" marB="0" anchor="ctr"/>
                </a:tc>
                <a:extLst>
                  <a:ext uri="{0D108BD9-81ED-4DB2-BD59-A6C34878D82A}">
                    <a16:rowId xmlns:a16="http://schemas.microsoft.com/office/drawing/2014/main" val="2539982400"/>
                  </a:ext>
                </a:extLst>
              </a:tr>
              <a:tr h="362612">
                <a:tc>
                  <a:txBody>
                    <a:bodyPr/>
                    <a:lstStyle/>
                    <a:p>
                      <a:pPr algn="r" fontAlgn="ctr"/>
                      <a:r>
                        <a:rPr lang="en-US" sz="1900" u="none" strike="noStrike">
                          <a:effectLst/>
                        </a:rPr>
                        <a:t>2023</a:t>
                      </a:r>
                      <a:endParaRPr lang="en-US" sz="1900" b="0" i="0" u="none" strike="noStrike">
                        <a:solidFill>
                          <a:srgbClr val="000000"/>
                        </a:solidFill>
                        <a:effectLst/>
                        <a:latin typeface="Calibri" panose="020F0502020204030204" pitchFamily="34" charset="0"/>
                      </a:endParaRPr>
                    </a:p>
                  </a:txBody>
                  <a:tcPr marL="10935" marR="10935" marT="10935" marB="0" anchor="ctr"/>
                </a:tc>
                <a:tc>
                  <a:txBody>
                    <a:bodyPr/>
                    <a:lstStyle/>
                    <a:p>
                      <a:pPr algn="r" fontAlgn="ctr"/>
                      <a:r>
                        <a:rPr lang="en-US" sz="1900" u="none" strike="noStrike">
                          <a:effectLst/>
                        </a:rPr>
                        <a:t>63</a:t>
                      </a:r>
                      <a:endParaRPr lang="en-US" sz="1900" b="0" i="0" u="none" strike="noStrike">
                        <a:solidFill>
                          <a:srgbClr val="000000"/>
                        </a:solidFill>
                        <a:effectLst/>
                        <a:latin typeface="Calibri" panose="020F0502020204030204" pitchFamily="34" charset="0"/>
                      </a:endParaRPr>
                    </a:p>
                  </a:txBody>
                  <a:tcPr marL="10935" marR="10935" marT="10935" marB="0" anchor="ctr"/>
                </a:tc>
                <a:tc>
                  <a:txBody>
                    <a:bodyPr/>
                    <a:lstStyle/>
                    <a:p>
                      <a:pPr algn="r" fontAlgn="ctr"/>
                      <a:r>
                        <a:rPr lang="en-US" sz="1900" u="none" strike="noStrike">
                          <a:effectLst/>
                        </a:rPr>
                        <a:t>39</a:t>
                      </a:r>
                      <a:endParaRPr lang="en-US" sz="1900" b="0" i="0" u="none" strike="noStrike">
                        <a:solidFill>
                          <a:srgbClr val="000000"/>
                        </a:solidFill>
                        <a:effectLst/>
                        <a:latin typeface="Calibri" panose="020F0502020204030204" pitchFamily="34" charset="0"/>
                      </a:endParaRPr>
                    </a:p>
                  </a:txBody>
                  <a:tcPr marL="10935" marR="10935" marT="10935" marB="0" anchor="ctr"/>
                </a:tc>
                <a:tc>
                  <a:txBody>
                    <a:bodyPr/>
                    <a:lstStyle/>
                    <a:p>
                      <a:pPr algn="r" fontAlgn="ctr"/>
                      <a:r>
                        <a:rPr lang="en-US" sz="1900" u="none" strike="noStrike">
                          <a:effectLst/>
                        </a:rPr>
                        <a:t>0</a:t>
                      </a:r>
                      <a:endParaRPr lang="en-US" sz="1900" b="0" i="0" u="none" strike="noStrike">
                        <a:solidFill>
                          <a:srgbClr val="000000"/>
                        </a:solidFill>
                        <a:effectLst/>
                        <a:latin typeface="Calibri" panose="020F0502020204030204" pitchFamily="34" charset="0"/>
                      </a:endParaRPr>
                    </a:p>
                  </a:txBody>
                  <a:tcPr marL="10935" marR="10935" marT="10935" marB="0" anchor="ctr"/>
                </a:tc>
                <a:tc>
                  <a:txBody>
                    <a:bodyPr/>
                    <a:lstStyle/>
                    <a:p>
                      <a:pPr algn="r" fontAlgn="ctr"/>
                      <a:r>
                        <a:rPr lang="en-US" sz="1900" u="none" strike="noStrike">
                          <a:effectLst/>
                        </a:rPr>
                        <a:t>0</a:t>
                      </a:r>
                      <a:endParaRPr lang="en-US" sz="1900" b="0" i="0" u="none" strike="noStrike">
                        <a:solidFill>
                          <a:srgbClr val="000000"/>
                        </a:solidFill>
                        <a:effectLst/>
                        <a:latin typeface="Calibri" panose="020F0502020204030204" pitchFamily="34" charset="0"/>
                      </a:endParaRPr>
                    </a:p>
                  </a:txBody>
                  <a:tcPr marL="10935" marR="10935" marT="10935" marB="0" anchor="ctr"/>
                </a:tc>
                <a:tc>
                  <a:txBody>
                    <a:bodyPr/>
                    <a:lstStyle/>
                    <a:p>
                      <a:pPr algn="r" fontAlgn="ctr"/>
                      <a:r>
                        <a:rPr lang="en-US" sz="1900" u="none" strike="noStrike">
                          <a:effectLst/>
                        </a:rPr>
                        <a:t>5</a:t>
                      </a:r>
                      <a:endParaRPr lang="en-US" sz="1900" b="0" i="0" u="none" strike="noStrike">
                        <a:solidFill>
                          <a:srgbClr val="000000"/>
                        </a:solidFill>
                        <a:effectLst/>
                        <a:latin typeface="Calibri" panose="020F0502020204030204" pitchFamily="34" charset="0"/>
                      </a:endParaRPr>
                    </a:p>
                  </a:txBody>
                  <a:tcPr marL="10935" marR="10935" marT="10935" marB="0" anchor="ctr"/>
                </a:tc>
                <a:tc>
                  <a:txBody>
                    <a:bodyPr/>
                    <a:lstStyle/>
                    <a:p>
                      <a:pPr algn="r" fontAlgn="ctr"/>
                      <a:r>
                        <a:rPr lang="en-US" sz="1900" u="none" strike="noStrike">
                          <a:effectLst/>
                        </a:rPr>
                        <a:t>34</a:t>
                      </a:r>
                      <a:endParaRPr lang="en-US" sz="1900" b="0" i="0" u="none" strike="noStrike">
                        <a:solidFill>
                          <a:srgbClr val="000000"/>
                        </a:solidFill>
                        <a:effectLst/>
                        <a:latin typeface="Calibri" panose="020F0502020204030204" pitchFamily="34" charset="0"/>
                      </a:endParaRPr>
                    </a:p>
                  </a:txBody>
                  <a:tcPr marL="10935" marR="10935" marT="10935" marB="0" anchor="ctr"/>
                </a:tc>
                <a:extLst>
                  <a:ext uri="{0D108BD9-81ED-4DB2-BD59-A6C34878D82A}">
                    <a16:rowId xmlns:a16="http://schemas.microsoft.com/office/drawing/2014/main" val="2561049705"/>
                  </a:ext>
                </a:extLst>
              </a:tr>
              <a:tr h="362612">
                <a:tc>
                  <a:txBody>
                    <a:bodyPr/>
                    <a:lstStyle/>
                    <a:p>
                      <a:pPr algn="r" fontAlgn="ctr"/>
                      <a:r>
                        <a:rPr lang="en-US" sz="1900" u="none" strike="noStrike">
                          <a:effectLst/>
                        </a:rPr>
                        <a:t>2022</a:t>
                      </a:r>
                      <a:endParaRPr lang="en-US" sz="1900" b="0" i="0" u="none" strike="noStrike">
                        <a:solidFill>
                          <a:srgbClr val="000000"/>
                        </a:solidFill>
                        <a:effectLst/>
                        <a:latin typeface="Calibri" panose="020F0502020204030204" pitchFamily="34" charset="0"/>
                      </a:endParaRPr>
                    </a:p>
                  </a:txBody>
                  <a:tcPr marL="10935" marR="10935" marT="10935" marB="0" anchor="ctr"/>
                </a:tc>
                <a:tc>
                  <a:txBody>
                    <a:bodyPr/>
                    <a:lstStyle/>
                    <a:p>
                      <a:pPr algn="r" fontAlgn="ctr"/>
                      <a:r>
                        <a:rPr lang="en-US" sz="1900" u="none" strike="noStrike">
                          <a:effectLst/>
                        </a:rPr>
                        <a:t>43</a:t>
                      </a:r>
                      <a:endParaRPr lang="en-US" sz="1900" b="0" i="0" u="none" strike="noStrike">
                        <a:solidFill>
                          <a:srgbClr val="000000"/>
                        </a:solidFill>
                        <a:effectLst/>
                        <a:latin typeface="Calibri" panose="020F0502020204030204" pitchFamily="34" charset="0"/>
                      </a:endParaRPr>
                    </a:p>
                  </a:txBody>
                  <a:tcPr marL="10935" marR="10935" marT="10935" marB="0" anchor="ctr"/>
                </a:tc>
                <a:tc>
                  <a:txBody>
                    <a:bodyPr/>
                    <a:lstStyle/>
                    <a:p>
                      <a:pPr algn="r" fontAlgn="ctr"/>
                      <a:r>
                        <a:rPr lang="en-US" sz="1900" u="none" strike="noStrike">
                          <a:effectLst/>
                        </a:rPr>
                        <a:t>29</a:t>
                      </a:r>
                      <a:endParaRPr lang="en-US" sz="1900" b="0" i="0" u="none" strike="noStrike">
                        <a:solidFill>
                          <a:srgbClr val="000000"/>
                        </a:solidFill>
                        <a:effectLst/>
                        <a:latin typeface="Calibri" panose="020F0502020204030204" pitchFamily="34" charset="0"/>
                      </a:endParaRPr>
                    </a:p>
                  </a:txBody>
                  <a:tcPr marL="10935" marR="10935" marT="10935" marB="0" anchor="ctr"/>
                </a:tc>
                <a:tc>
                  <a:txBody>
                    <a:bodyPr/>
                    <a:lstStyle/>
                    <a:p>
                      <a:pPr algn="r" fontAlgn="ctr"/>
                      <a:r>
                        <a:rPr lang="en-US" sz="1900" u="none" strike="noStrike">
                          <a:effectLst/>
                        </a:rPr>
                        <a:t>0</a:t>
                      </a:r>
                      <a:endParaRPr lang="en-US" sz="1900" b="0" i="0" u="none" strike="noStrike">
                        <a:solidFill>
                          <a:srgbClr val="000000"/>
                        </a:solidFill>
                        <a:effectLst/>
                        <a:latin typeface="Calibri" panose="020F0502020204030204" pitchFamily="34" charset="0"/>
                      </a:endParaRPr>
                    </a:p>
                  </a:txBody>
                  <a:tcPr marL="10935" marR="10935" marT="10935" marB="0" anchor="ctr"/>
                </a:tc>
                <a:tc>
                  <a:txBody>
                    <a:bodyPr/>
                    <a:lstStyle/>
                    <a:p>
                      <a:pPr algn="r" fontAlgn="ctr"/>
                      <a:r>
                        <a:rPr lang="en-US" sz="1900" u="none" strike="noStrike">
                          <a:effectLst/>
                        </a:rPr>
                        <a:t>0</a:t>
                      </a:r>
                      <a:endParaRPr lang="en-US" sz="1900" b="0" i="0" u="none" strike="noStrike">
                        <a:solidFill>
                          <a:srgbClr val="000000"/>
                        </a:solidFill>
                        <a:effectLst/>
                        <a:latin typeface="Calibri" panose="020F0502020204030204" pitchFamily="34" charset="0"/>
                      </a:endParaRPr>
                    </a:p>
                  </a:txBody>
                  <a:tcPr marL="10935" marR="10935" marT="10935" marB="0" anchor="ctr"/>
                </a:tc>
                <a:tc>
                  <a:txBody>
                    <a:bodyPr/>
                    <a:lstStyle/>
                    <a:p>
                      <a:pPr algn="r" fontAlgn="ctr"/>
                      <a:r>
                        <a:rPr lang="en-US" sz="1900" u="none" strike="noStrike">
                          <a:effectLst/>
                        </a:rPr>
                        <a:t>5</a:t>
                      </a:r>
                      <a:endParaRPr lang="en-US" sz="1900" b="0" i="0" u="none" strike="noStrike">
                        <a:solidFill>
                          <a:srgbClr val="000000"/>
                        </a:solidFill>
                        <a:effectLst/>
                        <a:latin typeface="Calibri" panose="020F0502020204030204" pitchFamily="34" charset="0"/>
                      </a:endParaRPr>
                    </a:p>
                  </a:txBody>
                  <a:tcPr marL="10935" marR="10935" marT="10935" marB="0" anchor="ctr"/>
                </a:tc>
                <a:tc>
                  <a:txBody>
                    <a:bodyPr/>
                    <a:lstStyle/>
                    <a:p>
                      <a:pPr algn="r" fontAlgn="ctr"/>
                      <a:r>
                        <a:rPr lang="en-US" sz="1900" u="none" strike="noStrike">
                          <a:effectLst/>
                        </a:rPr>
                        <a:t>19</a:t>
                      </a:r>
                      <a:endParaRPr lang="en-US" sz="1900" b="0" i="0" u="none" strike="noStrike">
                        <a:solidFill>
                          <a:srgbClr val="000000"/>
                        </a:solidFill>
                        <a:effectLst/>
                        <a:latin typeface="Calibri" panose="020F0502020204030204" pitchFamily="34" charset="0"/>
                      </a:endParaRPr>
                    </a:p>
                  </a:txBody>
                  <a:tcPr marL="10935" marR="10935" marT="10935" marB="0" anchor="ctr"/>
                </a:tc>
                <a:extLst>
                  <a:ext uri="{0D108BD9-81ED-4DB2-BD59-A6C34878D82A}">
                    <a16:rowId xmlns:a16="http://schemas.microsoft.com/office/drawing/2014/main" val="4158484830"/>
                  </a:ext>
                </a:extLst>
              </a:tr>
              <a:tr h="362612">
                <a:tc>
                  <a:txBody>
                    <a:bodyPr/>
                    <a:lstStyle/>
                    <a:p>
                      <a:pPr algn="r" fontAlgn="ctr"/>
                      <a:r>
                        <a:rPr lang="en-US" sz="1900" u="none" strike="noStrike">
                          <a:effectLst/>
                        </a:rPr>
                        <a:t>2021</a:t>
                      </a:r>
                      <a:endParaRPr lang="en-US" sz="1900" b="0" i="0" u="none" strike="noStrike">
                        <a:solidFill>
                          <a:srgbClr val="000000"/>
                        </a:solidFill>
                        <a:effectLst/>
                        <a:latin typeface="Calibri" panose="020F0502020204030204" pitchFamily="34" charset="0"/>
                      </a:endParaRPr>
                    </a:p>
                  </a:txBody>
                  <a:tcPr marL="10935" marR="10935" marT="10935" marB="0" anchor="ctr"/>
                </a:tc>
                <a:tc>
                  <a:txBody>
                    <a:bodyPr/>
                    <a:lstStyle/>
                    <a:p>
                      <a:pPr algn="r" fontAlgn="ctr"/>
                      <a:r>
                        <a:rPr lang="en-US" sz="1900" u="none" strike="noStrike">
                          <a:effectLst/>
                        </a:rPr>
                        <a:t>44</a:t>
                      </a:r>
                      <a:endParaRPr lang="en-US" sz="1900" b="0" i="0" u="none" strike="noStrike">
                        <a:solidFill>
                          <a:srgbClr val="000000"/>
                        </a:solidFill>
                        <a:effectLst/>
                        <a:latin typeface="Calibri" panose="020F0502020204030204" pitchFamily="34" charset="0"/>
                      </a:endParaRPr>
                    </a:p>
                  </a:txBody>
                  <a:tcPr marL="10935" marR="10935" marT="10935" marB="0" anchor="ctr"/>
                </a:tc>
                <a:tc>
                  <a:txBody>
                    <a:bodyPr/>
                    <a:lstStyle/>
                    <a:p>
                      <a:pPr algn="r" fontAlgn="ctr"/>
                      <a:r>
                        <a:rPr lang="en-US" sz="1900" u="none" strike="noStrike">
                          <a:effectLst/>
                        </a:rPr>
                        <a:t>28</a:t>
                      </a:r>
                      <a:endParaRPr lang="en-US" sz="1900" b="0" i="0" u="none" strike="noStrike">
                        <a:solidFill>
                          <a:srgbClr val="000000"/>
                        </a:solidFill>
                        <a:effectLst/>
                        <a:latin typeface="Calibri" panose="020F0502020204030204" pitchFamily="34" charset="0"/>
                      </a:endParaRPr>
                    </a:p>
                  </a:txBody>
                  <a:tcPr marL="10935" marR="10935" marT="10935" marB="0" anchor="ctr"/>
                </a:tc>
                <a:tc>
                  <a:txBody>
                    <a:bodyPr/>
                    <a:lstStyle/>
                    <a:p>
                      <a:pPr algn="r" fontAlgn="ctr"/>
                      <a:r>
                        <a:rPr lang="en-US" sz="1900" u="none" strike="noStrike">
                          <a:effectLst/>
                        </a:rPr>
                        <a:t>0</a:t>
                      </a:r>
                      <a:endParaRPr lang="en-US" sz="1900" b="0" i="0" u="none" strike="noStrike">
                        <a:solidFill>
                          <a:srgbClr val="000000"/>
                        </a:solidFill>
                        <a:effectLst/>
                        <a:latin typeface="Calibri" panose="020F0502020204030204" pitchFamily="34" charset="0"/>
                      </a:endParaRPr>
                    </a:p>
                  </a:txBody>
                  <a:tcPr marL="10935" marR="10935" marT="10935" marB="0" anchor="ctr"/>
                </a:tc>
                <a:tc>
                  <a:txBody>
                    <a:bodyPr/>
                    <a:lstStyle/>
                    <a:p>
                      <a:pPr algn="r" fontAlgn="ctr"/>
                      <a:r>
                        <a:rPr lang="en-US" sz="1900" u="none" strike="noStrike">
                          <a:effectLst/>
                        </a:rPr>
                        <a:t>0</a:t>
                      </a:r>
                      <a:endParaRPr lang="en-US" sz="1900" b="0" i="0" u="none" strike="noStrike">
                        <a:solidFill>
                          <a:srgbClr val="000000"/>
                        </a:solidFill>
                        <a:effectLst/>
                        <a:latin typeface="Calibri" panose="020F0502020204030204" pitchFamily="34" charset="0"/>
                      </a:endParaRPr>
                    </a:p>
                  </a:txBody>
                  <a:tcPr marL="10935" marR="10935" marT="10935" marB="0" anchor="ctr"/>
                </a:tc>
                <a:tc>
                  <a:txBody>
                    <a:bodyPr/>
                    <a:lstStyle/>
                    <a:p>
                      <a:pPr algn="r" fontAlgn="ctr"/>
                      <a:r>
                        <a:rPr lang="en-US" sz="1900" u="none" strike="noStrike">
                          <a:effectLst/>
                        </a:rPr>
                        <a:t>2</a:t>
                      </a:r>
                      <a:endParaRPr lang="en-US" sz="1900" b="0" i="0" u="none" strike="noStrike">
                        <a:solidFill>
                          <a:srgbClr val="000000"/>
                        </a:solidFill>
                        <a:effectLst/>
                        <a:latin typeface="Calibri" panose="020F0502020204030204" pitchFamily="34" charset="0"/>
                      </a:endParaRPr>
                    </a:p>
                  </a:txBody>
                  <a:tcPr marL="10935" marR="10935" marT="10935" marB="0" anchor="ctr"/>
                </a:tc>
                <a:tc>
                  <a:txBody>
                    <a:bodyPr/>
                    <a:lstStyle/>
                    <a:p>
                      <a:pPr algn="r" fontAlgn="ctr"/>
                      <a:r>
                        <a:rPr lang="en-US" sz="1900" u="none" strike="noStrike">
                          <a:effectLst/>
                        </a:rPr>
                        <a:t>26</a:t>
                      </a:r>
                      <a:endParaRPr lang="en-US" sz="1900" b="0" i="0" u="none" strike="noStrike">
                        <a:solidFill>
                          <a:srgbClr val="000000"/>
                        </a:solidFill>
                        <a:effectLst/>
                        <a:latin typeface="Calibri" panose="020F0502020204030204" pitchFamily="34" charset="0"/>
                      </a:endParaRPr>
                    </a:p>
                  </a:txBody>
                  <a:tcPr marL="10935" marR="10935" marT="10935" marB="0" anchor="ctr"/>
                </a:tc>
                <a:extLst>
                  <a:ext uri="{0D108BD9-81ED-4DB2-BD59-A6C34878D82A}">
                    <a16:rowId xmlns:a16="http://schemas.microsoft.com/office/drawing/2014/main" val="1135618660"/>
                  </a:ext>
                </a:extLst>
              </a:tr>
              <a:tr h="362612">
                <a:tc>
                  <a:txBody>
                    <a:bodyPr/>
                    <a:lstStyle/>
                    <a:p>
                      <a:pPr algn="r" fontAlgn="ctr"/>
                      <a:r>
                        <a:rPr lang="en-US" sz="1900" u="none" strike="noStrike">
                          <a:effectLst/>
                        </a:rPr>
                        <a:t>2020</a:t>
                      </a:r>
                      <a:endParaRPr lang="en-US" sz="1900" b="0" i="0" u="none" strike="noStrike">
                        <a:solidFill>
                          <a:srgbClr val="000000"/>
                        </a:solidFill>
                        <a:effectLst/>
                        <a:latin typeface="Calibri" panose="020F0502020204030204" pitchFamily="34" charset="0"/>
                      </a:endParaRPr>
                    </a:p>
                  </a:txBody>
                  <a:tcPr marL="10935" marR="10935" marT="10935" marB="0" anchor="ctr"/>
                </a:tc>
                <a:tc>
                  <a:txBody>
                    <a:bodyPr/>
                    <a:lstStyle/>
                    <a:p>
                      <a:pPr algn="r" fontAlgn="ctr"/>
                      <a:r>
                        <a:rPr lang="en-US" sz="1900" u="none" strike="noStrike">
                          <a:effectLst/>
                        </a:rPr>
                        <a:t>54</a:t>
                      </a:r>
                      <a:endParaRPr lang="en-US" sz="1900" b="0" i="0" u="none" strike="noStrike">
                        <a:solidFill>
                          <a:srgbClr val="000000"/>
                        </a:solidFill>
                        <a:effectLst/>
                        <a:latin typeface="Calibri" panose="020F0502020204030204" pitchFamily="34" charset="0"/>
                      </a:endParaRPr>
                    </a:p>
                  </a:txBody>
                  <a:tcPr marL="10935" marR="10935" marT="10935" marB="0" anchor="ctr"/>
                </a:tc>
                <a:tc>
                  <a:txBody>
                    <a:bodyPr/>
                    <a:lstStyle/>
                    <a:p>
                      <a:pPr algn="r" fontAlgn="ctr"/>
                      <a:r>
                        <a:rPr lang="en-US" sz="1900" u="none" strike="noStrike">
                          <a:effectLst/>
                        </a:rPr>
                        <a:t>33</a:t>
                      </a:r>
                      <a:endParaRPr lang="en-US" sz="1900" b="0" i="0" u="none" strike="noStrike">
                        <a:solidFill>
                          <a:srgbClr val="000000"/>
                        </a:solidFill>
                        <a:effectLst/>
                        <a:latin typeface="Calibri" panose="020F0502020204030204" pitchFamily="34" charset="0"/>
                      </a:endParaRPr>
                    </a:p>
                  </a:txBody>
                  <a:tcPr marL="10935" marR="10935" marT="10935" marB="0" anchor="ctr"/>
                </a:tc>
                <a:tc>
                  <a:txBody>
                    <a:bodyPr/>
                    <a:lstStyle/>
                    <a:p>
                      <a:pPr algn="r" fontAlgn="ctr"/>
                      <a:r>
                        <a:rPr lang="en-US" sz="1900" u="none" strike="noStrike">
                          <a:effectLst/>
                        </a:rPr>
                        <a:t>0</a:t>
                      </a:r>
                      <a:endParaRPr lang="en-US" sz="1900" b="0" i="0" u="none" strike="noStrike">
                        <a:solidFill>
                          <a:srgbClr val="000000"/>
                        </a:solidFill>
                        <a:effectLst/>
                        <a:latin typeface="Calibri" panose="020F0502020204030204" pitchFamily="34" charset="0"/>
                      </a:endParaRPr>
                    </a:p>
                  </a:txBody>
                  <a:tcPr marL="10935" marR="10935" marT="10935" marB="0" anchor="ctr"/>
                </a:tc>
                <a:tc>
                  <a:txBody>
                    <a:bodyPr/>
                    <a:lstStyle/>
                    <a:p>
                      <a:pPr algn="r" fontAlgn="ctr"/>
                      <a:r>
                        <a:rPr lang="en-US" sz="1900" u="none" strike="noStrike">
                          <a:effectLst/>
                        </a:rPr>
                        <a:t>0</a:t>
                      </a:r>
                      <a:endParaRPr lang="en-US" sz="1900" b="0" i="0" u="none" strike="noStrike">
                        <a:solidFill>
                          <a:srgbClr val="000000"/>
                        </a:solidFill>
                        <a:effectLst/>
                        <a:latin typeface="Calibri" panose="020F0502020204030204" pitchFamily="34" charset="0"/>
                      </a:endParaRPr>
                    </a:p>
                  </a:txBody>
                  <a:tcPr marL="10935" marR="10935" marT="10935" marB="0" anchor="ctr"/>
                </a:tc>
                <a:tc>
                  <a:txBody>
                    <a:bodyPr/>
                    <a:lstStyle/>
                    <a:p>
                      <a:pPr algn="r" fontAlgn="ctr"/>
                      <a:r>
                        <a:rPr lang="en-US" sz="1900" u="none" strike="noStrike">
                          <a:effectLst/>
                        </a:rPr>
                        <a:t>0</a:t>
                      </a:r>
                      <a:endParaRPr lang="en-US" sz="1900" b="0" i="0" u="none" strike="noStrike">
                        <a:solidFill>
                          <a:srgbClr val="000000"/>
                        </a:solidFill>
                        <a:effectLst/>
                        <a:latin typeface="Calibri" panose="020F0502020204030204" pitchFamily="34" charset="0"/>
                      </a:endParaRPr>
                    </a:p>
                  </a:txBody>
                  <a:tcPr marL="10935" marR="10935" marT="10935" marB="0" anchor="ctr"/>
                </a:tc>
                <a:tc>
                  <a:txBody>
                    <a:bodyPr/>
                    <a:lstStyle/>
                    <a:p>
                      <a:pPr algn="r" fontAlgn="ctr"/>
                      <a:r>
                        <a:rPr lang="en-US" sz="1900" u="none" strike="noStrike">
                          <a:effectLst/>
                        </a:rPr>
                        <a:t>33</a:t>
                      </a:r>
                      <a:endParaRPr lang="en-US" sz="1900" b="0" i="0" u="none" strike="noStrike">
                        <a:solidFill>
                          <a:srgbClr val="000000"/>
                        </a:solidFill>
                        <a:effectLst/>
                        <a:latin typeface="Calibri" panose="020F0502020204030204" pitchFamily="34" charset="0"/>
                      </a:endParaRPr>
                    </a:p>
                  </a:txBody>
                  <a:tcPr marL="10935" marR="10935" marT="10935" marB="0" anchor="ctr"/>
                </a:tc>
                <a:extLst>
                  <a:ext uri="{0D108BD9-81ED-4DB2-BD59-A6C34878D82A}">
                    <a16:rowId xmlns:a16="http://schemas.microsoft.com/office/drawing/2014/main" val="2796749207"/>
                  </a:ext>
                </a:extLst>
              </a:tr>
              <a:tr h="362612">
                <a:tc>
                  <a:txBody>
                    <a:bodyPr/>
                    <a:lstStyle/>
                    <a:p>
                      <a:pPr algn="r" fontAlgn="b"/>
                      <a:r>
                        <a:rPr lang="en-US" sz="1900" u="none" strike="noStrike">
                          <a:effectLst/>
                        </a:rPr>
                        <a:t>2019</a:t>
                      </a:r>
                      <a:endParaRPr lang="en-US" sz="1900" b="0" i="0" u="none" strike="noStrike">
                        <a:solidFill>
                          <a:srgbClr val="000000"/>
                        </a:solidFill>
                        <a:effectLst/>
                        <a:latin typeface="Calibri" panose="020F0502020204030204" pitchFamily="34" charset="0"/>
                      </a:endParaRPr>
                    </a:p>
                  </a:txBody>
                  <a:tcPr marL="10935" marR="10935" marT="10935" marB="0" anchor="b"/>
                </a:tc>
                <a:tc>
                  <a:txBody>
                    <a:bodyPr/>
                    <a:lstStyle/>
                    <a:p>
                      <a:pPr algn="r" fontAlgn="ctr"/>
                      <a:r>
                        <a:rPr lang="en-US" sz="1900" u="none" strike="noStrike">
                          <a:effectLst/>
                        </a:rPr>
                        <a:t>67</a:t>
                      </a:r>
                      <a:endParaRPr lang="en-US" sz="1900" b="0" i="0" u="none" strike="noStrike">
                        <a:solidFill>
                          <a:srgbClr val="000000"/>
                        </a:solidFill>
                        <a:effectLst/>
                        <a:latin typeface="Calibri" panose="020F0502020204030204" pitchFamily="34" charset="0"/>
                      </a:endParaRPr>
                    </a:p>
                  </a:txBody>
                  <a:tcPr marL="10935" marR="10935" marT="10935" marB="0" anchor="ctr"/>
                </a:tc>
                <a:tc>
                  <a:txBody>
                    <a:bodyPr/>
                    <a:lstStyle/>
                    <a:p>
                      <a:pPr algn="r" fontAlgn="ctr"/>
                      <a:r>
                        <a:rPr lang="en-US" sz="1900" u="none" strike="noStrike">
                          <a:effectLst/>
                        </a:rPr>
                        <a:t>46</a:t>
                      </a:r>
                      <a:endParaRPr lang="en-US" sz="1900" b="0" i="0" u="none" strike="noStrike">
                        <a:solidFill>
                          <a:srgbClr val="000000"/>
                        </a:solidFill>
                        <a:effectLst/>
                        <a:latin typeface="Calibri" panose="020F0502020204030204" pitchFamily="34" charset="0"/>
                      </a:endParaRPr>
                    </a:p>
                  </a:txBody>
                  <a:tcPr marL="10935" marR="10935" marT="10935" marB="0" anchor="ctr"/>
                </a:tc>
                <a:tc>
                  <a:txBody>
                    <a:bodyPr/>
                    <a:lstStyle/>
                    <a:p>
                      <a:pPr algn="r" fontAlgn="ctr"/>
                      <a:r>
                        <a:rPr lang="en-US" sz="1900" u="none" strike="noStrike">
                          <a:effectLst/>
                        </a:rPr>
                        <a:t>0</a:t>
                      </a:r>
                      <a:endParaRPr lang="en-US" sz="1900" b="0" i="0" u="none" strike="noStrike">
                        <a:solidFill>
                          <a:srgbClr val="000000"/>
                        </a:solidFill>
                        <a:effectLst/>
                        <a:latin typeface="Calibri" panose="020F0502020204030204" pitchFamily="34" charset="0"/>
                      </a:endParaRPr>
                    </a:p>
                  </a:txBody>
                  <a:tcPr marL="10935" marR="10935" marT="10935" marB="0" anchor="ctr"/>
                </a:tc>
                <a:tc>
                  <a:txBody>
                    <a:bodyPr/>
                    <a:lstStyle/>
                    <a:p>
                      <a:pPr algn="r" fontAlgn="ctr"/>
                      <a:r>
                        <a:rPr lang="en-US" sz="1900" u="none" strike="noStrike">
                          <a:effectLst/>
                        </a:rPr>
                        <a:t>0</a:t>
                      </a:r>
                      <a:endParaRPr lang="en-US" sz="1900" b="0" i="0" u="none" strike="noStrike">
                        <a:solidFill>
                          <a:srgbClr val="000000"/>
                        </a:solidFill>
                        <a:effectLst/>
                        <a:latin typeface="Calibri" panose="020F0502020204030204" pitchFamily="34" charset="0"/>
                      </a:endParaRPr>
                    </a:p>
                  </a:txBody>
                  <a:tcPr marL="10935" marR="10935" marT="10935" marB="0" anchor="ctr"/>
                </a:tc>
                <a:tc>
                  <a:txBody>
                    <a:bodyPr/>
                    <a:lstStyle/>
                    <a:p>
                      <a:pPr algn="r" fontAlgn="ctr"/>
                      <a:r>
                        <a:rPr lang="en-US" sz="1900" u="none" strike="noStrike">
                          <a:effectLst/>
                        </a:rPr>
                        <a:t>6</a:t>
                      </a:r>
                      <a:endParaRPr lang="en-US" sz="1900" b="0" i="0" u="none" strike="noStrike">
                        <a:solidFill>
                          <a:srgbClr val="000000"/>
                        </a:solidFill>
                        <a:effectLst/>
                        <a:latin typeface="Calibri" panose="020F0502020204030204" pitchFamily="34" charset="0"/>
                      </a:endParaRPr>
                    </a:p>
                  </a:txBody>
                  <a:tcPr marL="10935" marR="10935" marT="10935" marB="0" anchor="ctr"/>
                </a:tc>
                <a:tc>
                  <a:txBody>
                    <a:bodyPr/>
                    <a:lstStyle/>
                    <a:p>
                      <a:pPr algn="r" fontAlgn="ctr"/>
                      <a:r>
                        <a:rPr lang="en-US" sz="1900" u="none" strike="noStrike">
                          <a:effectLst/>
                        </a:rPr>
                        <a:t>40</a:t>
                      </a:r>
                      <a:endParaRPr lang="en-US" sz="1900" b="0" i="0" u="none" strike="noStrike">
                        <a:solidFill>
                          <a:srgbClr val="000000"/>
                        </a:solidFill>
                        <a:effectLst/>
                        <a:latin typeface="Calibri" panose="020F0502020204030204" pitchFamily="34" charset="0"/>
                      </a:endParaRPr>
                    </a:p>
                  </a:txBody>
                  <a:tcPr marL="10935" marR="10935" marT="10935" marB="0" anchor="ctr"/>
                </a:tc>
                <a:extLst>
                  <a:ext uri="{0D108BD9-81ED-4DB2-BD59-A6C34878D82A}">
                    <a16:rowId xmlns:a16="http://schemas.microsoft.com/office/drawing/2014/main" val="2030290806"/>
                  </a:ext>
                </a:extLst>
              </a:tr>
              <a:tr h="362612">
                <a:tc>
                  <a:txBody>
                    <a:bodyPr/>
                    <a:lstStyle/>
                    <a:p>
                      <a:pPr algn="r" fontAlgn="b"/>
                      <a:r>
                        <a:rPr lang="en-US" sz="1900" u="none" strike="noStrike">
                          <a:effectLst/>
                        </a:rPr>
                        <a:t>2018</a:t>
                      </a:r>
                      <a:endParaRPr lang="en-US" sz="1900" b="0" i="0" u="none" strike="noStrike">
                        <a:solidFill>
                          <a:srgbClr val="000000"/>
                        </a:solidFill>
                        <a:effectLst/>
                        <a:latin typeface="Calibri" panose="020F0502020204030204" pitchFamily="34" charset="0"/>
                      </a:endParaRPr>
                    </a:p>
                  </a:txBody>
                  <a:tcPr marL="10935" marR="10935" marT="10935" marB="0" anchor="b"/>
                </a:tc>
                <a:tc>
                  <a:txBody>
                    <a:bodyPr/>
                    <a:lstStyle/>
                    <a:p>
                      <a:pPr algn="r" fontAlgn="ctr"/>
                      <a:r>
                        <a:rPr lang="en-US" sz="1900" u="none" strike="noStrike">
                          <a:effectLst/>
                        </a:rPr>
                        <a:t>57</a:t>
                      </a:r>
                      <a:endParaRPr lang="en-US" sz="1900" b="0" i="0" u="none" strike="noStrike">
                        <a:solidFill>
                          <a:srgbClr val="000000"/>
                        </a:solidFill>
                        <a:effectLst/>
                        <a:latin typeface="Calibri" panose="020F0502020204030204" pitchFamily="34" charset="0"/>
                      </a:endParaRPr>
                    </a:p>
                  </a:txBody>
                  <a:tcPr marL="10935" marR="10935" marT="10935" marB="0" anchor="ctr"/>
                </a:tc>
                <a:tc>
                  <a:txBody>
                    <a:bodyPr/>
                    <a:lstStyle/>
                    <a:p>
                      <a:pPr algn="r" fontAlgn="ctr"/>
                      <a:r>
                        <a:rPr lang="en-US" sz="1900" u="none" strike="noStrike">
                          <a:effectLst/>
                        </a:rPr>
                        <a:t>35</a:t>
                      </a:r>
                      <a:endParaRPr lang="en-US" sz="1900" b="0" i="0" u="none" strike="noStrike">
                        <a:solidFill>
                          <a:srgbClr val="000000"/>
                        </a:solidFill>
                        <a:effectLst/>
                        <a:latin typeface="Calibri" panose="020F0502020204030204" pitchFamily="34" charset="0"/>
                      </a:endParaRPr>
                    </a:p>
                  </a:txBody>
                  <a:tcPr marL="10935" marR="10935" marT="10935" marB="0" anchor="ctr"/>
                </a:tc>
                <a:tc>
                  <a:txBody>
                    <a:bodyPr/>
                    <a:lstStyle/>
                    <a:p>
                      <a:pPr algn="r" fontAlgn="ctr"/>
                      <a:r>
                        <a:rPr lang="en-US" sz="1900" u="none" strike="noStrike">
                          <a:effectLst/>
                        </a:rPr>
                        <a:t>0</a:t>
                      </a:r>
                      <a:endParaRPr lang="en-US" sz="1900" b="0" i="0" u="none" strike="noStrike">
                        <a:solidFill>
                          <a:srgbClr val="000000"/>
                        </a:solidFill>
                        <a:effectLst/>
                        <a:latin typeface="Calibri" panose="020F0502020204030204" pitchFamily="34" charset="0"/>
                      </a:endParaRPr>
                    </a:p>
                  </a:txBody>
                  <a:tcPr marL="10935" marR="10935" marT="10935" marB="0" anchor="ctr"/>
                </a:tc>
                <a:tc>
                  <a:txBody>
                    <a:bodyPr/>
                    <a:lstStyle/>
                    <a:p>
                      <a:pPr algn="r" fontAlgn="ctr"/>
                      <a:r>
                        <a:rPr lang="en-US" sz="1900" u="none" strike="noStrike">
                          <a:effectLst/>
                        </a:rPr>
                        <a:t>1</a:t>
                      </a:r>
                      <a:endParaRPr lang="en-US" sz="1900" b="0" i="0" u="none" strike="noStrike">
                        <a:solidFill>
                          <a:srgbClr val="000000"/>
                        </a:solidFill>
                        <a:effectLst/>
                        <a:latin typeface="Calibri" panose="020F0502020204030204" pitchFamily="34" charset="0"/>
                      </a:endParaRPr>
                    </a:p>
                  </a:txBody>
                  <a:tcPr marL="10935" marR="10935" marT="10935" marB="0" anchor="ctr"/>
                </a:tc>
                <a:tc>
                  <a:txBody>
                    <a:bodyPr/>
                    <a:lstStyle/>
                    <a:p>
                      <a:pPr algn="r" fontAlgn="ctr"/>
                      <a:r>
                        <a:rPr lang="en-US" sz="1900" u="none" strike="noStrike">
                          <a:effectLst/>
                        </a:rPr>
                        <a:t>1</a:t>
                      </a:r>
                      <a:endParaRPr lang="en-US" sz="1900" b="0" i="0" u="none" strike="noStrike">
                        <a:solidFill>
                          <a:srgbClr val="000000"/>
                        </a:solidFill>
                        <a:effectLst/>
                        <a:latin typeface="Calibri" panose="020F0502020204030204" pitchFamily="34" charset="0"/>
                      </a:endParaRPr>
                    </a:p>
                  </a:txBody>
                  <a:tcPr marL="10935" marR="10935" marT="10935" marB="0" anchor="ctr"/>
                </a:tc>
                <a:tc>
                  <a:txBody>
                    <a:bodyPr/>
                    <a:lstStyle/>
                    <a:p>
                      <a:pPr algn="r" fontAlgn="ctr"/>
                      <a:r>
                        <a:rPr lang="en-US" sz="1900" u="none" strike="noStrike">
                          <a:effectLst/>
                        </a:rPr>
                        <a:t>33</a:t>
                      </a:r>
                      <a:endParaRPr lang="en-US" sz="1900" b="0" i="0" u="none" strike="noStrike">
                        <a:solidFill>
                          <a:srgbClr val="000000"/>
                        </a:solidFill>
                        <a:effectLst/>
                        <a:latin typeface="Calibri" panose="020F0502020204030204" pitchFamily="34" charset="0"/>
                      </a:endParaRPr>
                    </a:p>
                  </a:txBody>
                  <a:tcPr marL="10935" marR="10935" marT="10935" marB="0" anchor="ctr"/>
                </a:tc>
                <a:extLst>
                  <a:ext uri="{0D108BD9-81ED-4DB2-BD59-A6C34878D82A}">
                    <a16:rowId xmlns:a16="http://schemas.microsoft.com/office/drawing/2014/main" val="2072581693"/>
                  </a:ext>
                </a:extLst>
              </a:tr>
              <a:tr h="474129">
                <a:tc>
                  <a:txBody>
                    <a:bodyPr/>
                    <a:lstStyle/>
                    <a:p>
                      <a:pPr algn="r" fontAlgn="b"/>
                      <a:r>
                        <a:rPr lang="en-US" sz="1900" u="none" strike="noStrike">
                          <a:effectLst/>
                        </a:rPr>
                        <a:t>2017</a:t>
                      </a:r>
                      <a:endParaRPr lang="en-US" sz="1900" b="0" i="0" u="none" strike="noStrike">
                        <a:solidFill>
                          <a:srgbClr val="000000"/>
                        </a:solidFill>
                        <a:effectLst/>
                        <a:latin typeface="Calibri" panose="020F0502020204030204" pitchFamily="34" charset="0"/>
                      </a:endParaRPr>
                    </a:p>
                  </a:txBody>
                  <a:tcPr marL="10935" marR="10935" marT="10935" marB="0" anchor="b"/>
                </a:tc>
                <a:tc>
                  <a:txBody>
                    <a:bodyPr/>
                    <a:lstStyle/>
                    <a:p>
                      <a:pPr algn="r" fontAlgn="ctr"/>
                      <a:r>
                        <a:rPr lang="en-US" sz="1900" u="none" strike="noStrike">
                          <a:effectLst/>
                        </a:rPr>
                        <a:t>49</a:t>
                      </a:r>
                      <a:endParaRPr lang="en-US" sz="1900" b="0" i="0" u="none" strike="noStrike">
                        <a:solidFill>
                          <a:srgbClr val="000000"/>
                        </a:solidFill>
                        <a:effectLst/>
                        <a:latin typeface="Calibri" panose="020F0502020204030204" pitchFamily="34" charset="0"/>
                      </a:endParaRPr>
                    </a:p>
                  </a:txBody>
                  <a:tcPr marL="10935" marR="10935" marT="10935" marB="0" anchor="ctr"/>
                </a:tc>
                <a:tc>
                  <a:txBody>
                    <a:bodyPr/>
                    <a:lstStyle/>
                    <a:p>
                      <a:pPr algn="r" fontAlgn="ctr"/>
                      <a:r>
                        <a:rPr lang="en-US" sz="1900" u="none" strike="noStrike">
                          <a:effectLst/>
                        </a:rPr>
                        <a:t>30</a:t>
                      </a:r>
                      <a:endParaRPr lang="en-US" sz="1900" b="0" i="0" u="none" strike="noStrike">
                        <a:solidFill>
                          <a:srgbClr val="000000"/>
                        </a:solidFill>
                        <a:effectLst/>
                        <a:latin typeface="Calibri" panose="020F0502020204030204" pitchFamily="34" charset="0"/>
                      </a:endParaRPr>
                    </a:p>
                  </a:txBody>
                  <a:tcPr marL="10935" marR="10935" marT="10935" marB="0" anchor="ctr"/>
                </a:tc>
                <a:tc>
                  <a:txBody>
                    <a:bodyPr/>
                    <a:lstStyle/>
                    <a:p>
                      <a:pPr algn="r" fontAlgn="ctr"/>
                      <a:r>
                        <a:rPr lang="en-US" sz="1900" u="none" strike="noStrike">
                          <a:effectLst/>
                        </a:rPr>
                        <a:t>0</a:t>
                      </a:r>
                      <a:endParaRPr lang="en-US" sz="1900" b="0" i="0" u="none" strike="noStrike">
                        <a:solidFill>
                          <a:srgbClr val="000000"/>
                        </a:solidFill>
                        <a:effectLst/>
                        <a:latin typeface="Calibri" panose="020F0502020204030204" pitchFamily="34" charset="0"/>
                      </a:endParaRPr>
                    </a:p>
                  </a:txBody>
                  <a:tcPr marL="10935" marR="10935" marT="10935" marB="0" anchor="ctr"/>
                </a:tc>
                <a:tc>
                  <a:txBody>
                    <a:bodyPr/>
                    <a:lstStyle/>
                    <a:p>
                      <a:pPr algn="r" fontAlgn="ctr"/>
                      <a:r>
                        <a:rPr lang="en-US" sz="1900" u="none" strike="noStrike">
                          <a:effectLst/>
                        </a:rPr>
                        <a:t>1</a:t>
                      </a:r>
                      <a:endParaRPr lang="en-US" sz="1900" b="0" i="0" u="none" strike="noStrike">
                        <a:solidFill>
                          <a:srgbClr val="000000"/>
                        </a:solidFill>
                        <a:effectLst/>
                        <a:latin typeface="Calibri" panose="020F0502020204030204" pitchFamily="34" charset="0"/>
                      </a:endParaRPr>
                    </a:p>
                  </a:txBody>
                  <a:tcPr marL="10935" marR="10935" marT="10935" marB="0" anchor="ctr"/>
                </a:tc>
                <a:tc>
                  <a:txBody>
                    <a:bodyPr/>
                    <a:lstStyle/>
                    <a:p>
                      <a:pPr algn="r" fontAlgn="ctr"/>
                      <a:r>
                        <a:rPr lang="en-US" sz="1900" u="none" strike="noStrike">
                          <a:effectLst/>
                        </a:rPr>
                        <a:t>5</a:t>
                      </a:r>
                      <a:endParaRPr lang="en-US" sz="1900" b="0" i="0" u="none" strike="noStrike">
                        <a:solidFill>
                          <a:srgbClr val="000000"/>
                        </a:solidFill>
                        <a:effectLst/>
                        <a:latin typeface="Calibri" panose="020F0502020204030204" pitchFamily="34" charset="0"/>
                      </a:endParaRPr>
                    </a:p>
                  </a:txBody>
                  <a:tcPr marL="10935" marR="10935" marT="10935" marB="0" anchor="ctr"/>
                </a:tc>
                <a:tc>
                  <a:txBody>
                    <a:bodyPr/>
                    <a:lstStyle/>
                    <a:p>
                      <a:pPr algn="r" fontAlgn="ctr"/>
                      <a:r>
                        <a:rPr lang="en-US" sz="1900" u="none" strike="noStrike">
                          <a:effectLst/>
                        </a:rPr>
                        <a:t>24</a:t>
                      </a:r>
                      <a:endParaRPr lang="en-US" sz="1900" b="0" i="0" u="none" strike="noStrike">
                        <a:solidFill>
                          <a:srgbClr val="000000"/>
                        </a:solidFill>
                        <a:effectLst/>
                        <a:latin typeface="Calibri" panose="020F0502020204030204" pitchFamily="34" charset="0"/>
                      </a:endParaRPr>
                    </a:p>
                  </a:txBody>
                  <a:tcPr marL="10935" marR="10935" marT="10935" marB="0" anchor="ctr"/>
                </a:tc>
                <a:extLst>
                  <a:ext uri="{0D108BD9-81ED-4DB2-BD59-A6C34878D82A}">
                    <a16:rowId xmlns:a16="http://schemas.microsoft.com/office/drawing/2014/main" val="2718660658"/>
                  </a:ext>
                </a:extLst>
              </a:tr>
              <a:tr h="362612">
                <a:tc>
                  <a:txBody>
                    <a:bodyPr/>
                    <a:lstStyle/>
                    <a:p>
                      <a:pPr algn="r" fontAlgn="b"/>
                      <a:r>
                        <a:rPr lang="en-US" sz="1900" u="none" strike="noStrike">
                          <a:effectLst/>
                        </a:rPr>
                        <a:t>2016</a:t>
                      </a:r>
                      <a:endParaRPr lang="en-US" sz="1900" b="0" i="0" u="none" strike="noStrike">
                        <a:solidFill>
                          <a:srgbClr val="000000"/>
                        </a:solidFill>
                        <a:effectLst/>
                        <a:latin typeface="Calibri" panose="020F0502020204030204" pitchFamily="34" charset="0"/>
                      </a:endParaRPr>
                    </a:p>
                  </a:txBody>
                  <a:tcPr marL="10935" marR="10935" marT="10935" marB="0" anchor="b"/>
                </a:tc>
                <a:tc>
                  <a:txBody>
                    <a:bodyPr/>
                    <a:lstStyle/>
                    <a:p>
                      <a:pPr algn="r" fontAlgn="ctr"/>
                      <a:r>
                        <a:rPr lang="en-US" sz="1900" u="none" strike="noStrike">
                          <a:effectLst/>
                        </a:rPr>
                        <a:t>47</a:t>
                      </a:r>
                      <a:endParaRPr lang="en-US" sz="1900" b="0" i="0" u="none" strike="noStrike">
                        <a:solidFill>
                          <a:srgbClr val="000000"/>
                        </a:solidFill>
                        <a:effectLst/>
                        <a:latin typeface="Calibri" panose="020F0502020204030204" pitchFamily="34" charset="0"/>
                      </a:endParaRPr>
                    </a:p>
                  </a:txBody>
                  <a:tcPr marL="10935" marR="10935" marT="10935" marB="0" anchor="ctr"/>
                </a:tc>
                <a:tc>
                  <a:txBody>
                    <a:bodyPr/>
                    <a:lstStyle/>
                    <a:p>
                      <a:pPr algn="r" fontAlgn="ctr"/>
                      <a:r>
                        <a:rPr lang="en-US" sz="1900" u="none" strike="noStrike">
                          <a:effectLst/>
                        </a:rPr>
                        <a:t>33</a:t>
                      </a:r>
                      <a:endParaRPr lang="en-US" sz="1900" b="0" i="0" u="none" strike="noStrike">
                        <a:solidFill>
                          <a:srgbClr val="000000"/>
                        </a:solidFill>
                        <a:effectLst/>
                        <a:latin typeface="Calibri" panose="020F0502020204030204" pitchFamily="34" charset="0"/>
                      </a:endParaRPr>
                    </a:p>
                  </a:txBody>
                  <a:tcPr marL="10935" marR="10935" marT="10935" marB="0" anchor="ctr"/>
                </a:tc>
                <a:tc>
                  <a:txBody>
                    <a:bodyPr/>
                    <a:lstStyle/>
                    <a:p>
                      <a:pPr algn="r" fontAlgn="ctr"/>
                      <a:r>
                        <a:rPr lang="en-US" sz="1900" u="none" strike="noStrike">
                          <a:effectLst/>
                        </a:rPr>
                        <a:t>0</a:t>
                      </a:r>
                      <a:endParaRPr lang="en-US" sz="1900" b="0" i="0" u="none" strike="noStrike">
                        <a:solidFill>
                          <a:srgbClr val="000000"/>
                        </a:solidFill>
                        <a:effectLst/>
                        <a:latin typeface="Calibri" panose="020F0502020204030204" pitchFamily="34" charset="0"/>
                      </a:endParaRPr>
                    </a:p>
                  </a:txBody>
                  <a:tcPr marL="10935" marR="10935" marT="10935" marB="0" anchor="ctr"/>
                </a:tc>
                <a:tc>
                  <a:txBody>
                    <a:bodyPr/>
                    <a:lstStyle/>
                    <a:p>
                      <a:pPr algn="r" fontAlgn="ctr"/>
                      <a:r>
                        <a:rPr lang="en-US" sz="1900" u="none" strike="noStrike">
                          <a:effectLst/>
                        </a:rPr>
                        <a:t>0</a:t>
                      </a:r>
                      <a:endParaRPr lang="en-US" sz="1900" b="0" i="0" u="none" strike="noStrike">
                        <a:solidFill>
                          <a:srgbClr val="000000"/>
                        </a:solidFill>
                        <a:effectLst/>
                        <a:latin typeface="Calibri" panose="020F0502020204030204" pitchFamily="34" charset="0"/>
                      </a:endParaRPr>
                    </a:p>
                  </a:txBody>
                  <a:tcPr marL="10935" marR="10935" marT="10935" marB="0" anchor="ctr"/>
                </a:tc>
                <a:tc>
                  <a:txBody>
                    <a:bodyPr/>
                    <a:lstStyle/>
                    <a:p>
                      <a:pPr algn="r" fontAlgn="ctr"/>
                      <a:r>
                        <a:rPr lang="en-US" sz="1900" u="none" strike="noStrike">
                          <a:effectLst/>
                        </a:rPr>
                        <a:t>3</a:t>
                      </a:r>
                      <a:endParaRPr lang="en-US" sz="1900" b="0" i="0" u="none" strike="noStrike">
                        <a:solidFill>
                          <a:srgbClr val="000000"/>
                        </a:solidFill>
                        <a:effectLst/>
                        <a:latin typeface="Calibri" panose="020F0502020204030204" pitchFamily="34" charset="0"/>
                      </a:endParaRPr>
                    </a:p>
                  </a:txBody>
                  <a:tcPr marL="10935" marR="10935" marT="10935" marB="0" anchor="ctr"/>
                </a:tc>
                <a:tc>
                  <a:txBody>
                    <a:bodyPr/>
                    <a:lstStyle/>
                    <a:p>
                      <a:pPr algn="r" fontAlgn="ctr"/>
                      <a:r>
                        <a:rPr lang="en-US" sz="1900" u="none" strike="noStrike">
                          <a:effectLst/>
                        </a:rPr>
                        <a:t>30</a:t>
                      </a:r>
                      <a:endParaRPr lang="en-US" sz="1900" b="0" i="0" u="none" strike="noStrike">
                        <a:solidFill>
                          <a:srgbClr val="000000"/>
                        </a:solidFill>
                        <a:effectLst/>
                        <a:latin typeface="Calibri" panose="020F0502020204030204" pitchFamily="34" charset="0"/>
                      </a:endParaRPr>
                    </a:p>
                  </a:txBody>
                  <a:tcPr marL="10935" marR="10935" marT="10935" marB="0" anchor="ctr"/>
                </a:tc>
                <a:extLst>
                  <a:ext uri="{0D108BD9-81ED-4DB2-BD59-A6C34878D82A}">
                    <a16:rowId xmlns:a16="http://schemas.microsoft.com/office/drawing/2014/main" val="2943098166"/>
                  </a:ext>
                </a:extLst>
              </a:tr>
              <a:tr h="362612">
                <a:tc>
                  <a:txBody>
                    <a:bodyPr/>
                    <a:lstStyle/>
                    <a:p>
                      <a:pPr algn="r" fontAlgn="b"/>
                      <a:r>
                        <a:rPr lang="en-US" sz="1900" u="none" strike="noStrike">
                          <a:effectLst/>
                        </a:rPr>
                        <a:t>2015</a:t>
                      </a:r>
                      <a:endParaRPr lang="en-US" sz="1900" b="0" i="0" u="none" strike="noStrike">
                        <a:solidFill>
                          <a:srgbClr val="000000"/>
                        </a:solidFill>
                        <a:effectLst/>
                        <a:latin typeface="Calibri" panose="020F0502020204030204" pitchFamily="34" charset="0"/>
                      </a:endParaRPr>
                    </a:p>
                  </a:txBody>
                  <a:tcPr marL="10935" marR="10935" marT="10935" marB="0" anchor="b"/>
                </a:tc>
                <a:tc>
                  <a:txBody>
                    <a:bodyPr/>
                    <a:lstStyle/>
                    <a:p>
                      <a:pPr algn="r" fontAlgn="ctr"/>
                      <a:r>
                        <a:rPr lang="en-US" sz="1900" u="none" strike="noStrike">
                          <a:effectLst/>
                        </a:rPr>
                        <a:t>42</a:t>
                      </a:r>
                      <a:endParaRPr lang="en-US" sz="1900" b="0" i="0" u="none" strike="noStrike">
                        <a:solidFill>
                          <a:srgbClr val="000000"/>
                        </a:solidFill>
                        <a:effectLst/>
                        <a:latin typeface="Calibri" panose="020F0502020204030204" pitchFamily="34" charset="0"/>
                      </a:endParaRPr>
                    </a:p>
                  </a:txBody>
                  <a:tcPr marL="10935" marR="10935" marT="10935" marB="0" anchor="ctr"/>
                </a:tc>
                <a:tc>
                  <a:txBody>
                    <a:bodyPr/>
                    <a:lstStyle/>
                    <a:p>
                      <a:pPr algn="r" fontAlgn="ctr"/>
                      <a:r>
                        <a:rPr lang="en-US" sz="1900" u="none" strike="noStrike">
                          <a:effectLst/>
                        </a:rPr>
                        <a:t>25</a:t>
                      </a:r>
                      <a:endParaRPr lang="en-US" sz="1900" b="0" i="0" u="none" strike="noStrike">
                        <a:solidFill>
                          <a:srgbClr val="000000"/>
                        </a:solidFill>
                        <a:effectLst/>
                        <a:latin typeface="Calibri" panose="020F0502020204030204" pitchFamily="34" charset="0"/>
                      </a:endParaRPr>
                    </a:p>
                  </a:txBody>
                  <a:tcPr marL="10935" marR="10935" marT="10935" marB="0" anchor="ctr"/>
                </a:tc>
                <a:tc>
                  <a:txBody>
                    <a:bodyPr/>
                    <a:lstStyle/>
                    <a:p>
                      <a:pPr algn="r" fontAlgn="ctr"/>
                      <a:r>
                        <a:rPr lang="en-US" sz="1900" u="none" strike="noStrike">
                          <a:effectLst/>
                        </a:rPr>
                        <a:t>0</a:t>
                      </a:r>
                      <a:endParaRPr lang="en-US" sz="1900" b="0" i="0" u="none" strike="noStrike">
                        <a:solidFill>
                          <a:srgbClr val="000000"/>
                        </a:solidFill>
                        <a:effectLst/>
                        <a:latin typeface="Calibri" panose="020F0502020204030204" pitchFamily="34" charset="0"/>
                      </a:endParaRPr>
                    </a:p>
                  </a:txBody>
                  <a:tcPr marL="10935" marR="10935" marT="10935" marB="0" anchor="ctr"/>
                </a:tc>
                <a:tc>
                  <a:txBody>
                    <a:bodyPr/>
                    <a:lstStyle/>
                    <a:p>
                      <a:pPr algn="r" fontAlgn="ctr"/>
                      <a:r>
                        <a:rPr lang="en-US" sz="1900" u="none" strike="noStrike">
                          <a:effectLst/>
                        </a:rPr>
                        <a:t>1</a:t>
                      </a:r>
                      <a:endParaRPr lang="en-US" sz="1900" b="0" i="0" u="none" strike="noStrike">
                        <a:solidFill>
                          <a:srgbClr val="000000"/>
                        </a:solidFill>
                        <a:effectLst/>
                        <a:latin typeface="Calibri" panose="020F0502020204030204" pitchFamily="34" charset="0"/>
                      </a:endParaRPr>
                    </a:p>
                  </a:txBody>
                  <a:tcPr marL="10935" marR="10935" marT="10935" marB="0" anchor="ctr"/>
                </a:tc>
                <a:tc>
                  <a:txBody>
                    <a:bodyPr/>
                    <a:lstStyle/>
                    <a:p>
                      <a:pPr algn="r" fontAlgn="ctr"/>
                      <a:r>
                        <a:rPr lang="en-US" sz="1900" u="none" strike="noStrike">
                          <a:effectLst/>
                        </a:rPr>
                        <a:t>4</a:t>
                      </a:r>
                      <a:endParaRPr lang="en-US" sz="1900" b="0" i="0" u="none" strike="noStrike">
                        <a:solidFill>
                          <a:srgbClr val="000000"/>
                        </a:solidFill>
                        <a:effectLst/>
                        <a:latin typeface="Calibri" panose="020F0502020204030204" pitchFamily="34" charset="0"/>
                      </a:endParaRPr>
                    </a:p>
                  </a:txBody>
                  <a:tcPr marL="10935" marR="10935" marT="10935" marB="0" anchor="ctr"/>
                </a:tc>
                <a:tc>
                  <a:txBody>
                    <a:bodyPr/>
                    <a:lstStyle/>
                    <a:p>
                      <a:pPr algn="r" fontAlgn="ctr"/>
                      <a:r>
                        <a:rPr lang="en-US" sz="1900" u="none" strike="noStrike">
                          <a:effectLst/>
                        </a:rPr>
                        <a:t>20</a:t>
                      </a:r>
                      <a:endParaRPr lang="en-US" sz="1900" b="0" i="0" u="none" strike="noStrike">
                        <a:solidFill>
                          <a:srgbClr val="000000"/>
                        </a:solidFill>
                        <a:effectLst/>
                        <a:latin typeface="Calibri" panose="020F0502020204030204" pitchFamily="34" charset="0"/>
                      </a:endParaRPr>
                    </a:p>
                  </a:txBody>
                  <a:tcPr marL="10935" marR="10935" marT="10935" marB="0" anchor="ctr"/>
                </a:tc>
                <a:extLst>
                  <a:ext uri="{0D108BD9-81ED-4DB2-BD59-A6C34878D82A}">
                    <a16:rowId xmlns:a16="http://schemas.microsoft.com/office/drawing/2014/main" val="2680722096"/>
                  </a:ext>
                </a:extLst>
              </a:tr>
              <a:tr h="362612">
                <a:tc>
                  <a:txBody>
                    <a:bodyPr/>
                    <a:lstStyle/>
                    <a:p>
                      <a:pPr algn="l" fontAlgn="b"/>
                      <a:r>
                        <a:rPr lang="en-US" sz="1900" u="none" strike="noStrike" dirty="0">
                          <a:effectLst/>
                        </a:rPr>
                        <a:t>10 years total</a:t>
                      </a:r>
                      <a:endParaRPr lang="en-US" sz="1900" b="0" i="0" u="none" strike="noStrike" dirty="0">
                        <a:solidFill>
                          <a:srgbClr val="000000"/>
                        </a:solidFill>
                        <a:effectLst/>
                        <a:latin typeface="Calibri" panose="020F0502020204030204" pitchFamily="34" charset="0"/>
                      </a:endParaRPr>
                    </a:p>
                  </a:txBody>
                  <a:tcPr marL="10935" marR="10935" marT="10935" marB="0" anchor="b"/>
                </a:tc>
                <a:tc>
                  <a:txBody>
                    <a:bodyPr/>
                    <a:lstStyle/>
                    <a:p>
                      <a:pPr algn="r" fontAlgn="b"/>
                      <a:r>
                        <a:rPr lang="en-US" sz="1900" u="none" strike="noStrike">
                          <a:effectLst/>
                        </a:rPr>
                        <a:t>524</a:t>
                      </a:r>
                      <a:endParaRPr lang="en-US" sz="1900" b="0" i="0" u="none" strike="noStrike">
                        <a:solidFill>
                          <a:srgbClr val="000000"/>
                        </a:solidFill>
                        <a:effectLst/>
                        <a:latin typeface="Calibri" panose="020F0502020204030204" pitchFamily="34" charset="0"/>
                      </a:endParaRPr>
                    </a:p>
                  </a:txBody>
                  <a:tcPr marL="10935" marR="10935" marT="10935" marB="0" anchor="b"/>
                </a:tc>
                <a:tc>
                  <a:txBody>
                    <a:bodyPr/>
                    <a:lstStyle/>
                    <a:p>
                      <a:pPr algn="r" fontAlgn="b"/>
                      <a:r>
                        <a:rPr lang="en-US" sz="1900" u="none" strike="noStrike">
                          <a:effectLst/>
                        </a:rPr>
                        <a:t>333</a:t>
                      </a:r>
                      <a:endParaRPr lang="en-US" sz="1900" b="0" i="0" u="none" strike="noStrike">
                        <a:solidFill>
                          <a:srgbClr val="000000"/>
                        </a:solidFill>
                        <a:effectLst/>
                        <a:latin typeface="Calibri" panose="020F0502020204030204" pitchFamily="34" charset="0"/>
                      </a:endParaRPr>
                    </a:p>
                  </a:txBody>
                  <a:tcPr marL="10935" marR="10935" marT="10935" marB="0" anchor="b"/>
                </a:tc>
                <a:tc>
                  <a:txBody>
                    <a:bodyPr/>
                    <a:lstStyle/>
                    <a:p>
                      <a:pPr algn="r" fontAlgn="b"/>
                      <a:r>
                        <a:rPr lang="en-US" sz="1900" u="none" strike="noStrike">
                          <a:effectLst/>
                        </a:rPr>
                        <a:t>0</a:t>
                      </a:r>
                      <a:endParaRPr lang="en-US" sz="1900" b="0" i="0" u="none" strike="noStrike">
                        <a:solidFill>
                          <a:srgbClr val="000000"/>
                        </a:solidFill>
                        <a:effectLst/>
                        <a:latin typeface="Calibri" panose="020F0502020204030204" pitchFamily="34" charset="0"/>
                      </a:endParaRPr>
                    </a:p>
                  </a:txBody>
                  <a:tcPr marL="10935" marR="10935" marT="10935" marB="0" anchor="b"/>
                </a:tc>
                <a:tc>
                  <a:txBody>
                    <a:bodyPr/>
                    <a:lstStyle/>
                    <a:p>
                      <a:pPr algn="r" fontAlgn="b"/>
                      <a:r>
                        <a:rPr lang="en-US" sz="1900" u="none" strike="noStrike">
                          <a:effectLst/>
                        </a:rPr>
                        <a:t>3</a:t>
                      </a:r>
                      <a:endParaRPr lang="en-US" sz="1900" b="0" i="0" u="none" strike="noStrike">
                        <a:solidFill>
                          <a:srgbClr val="000000"/>
                        </a:solidFill>
                        <a:effectLst/>
                        <a:latin typeface="Calibri" panose="020F0502020204030204" pitchFamily="34" charset="0"/>
                      </a:endParaRPr>
                    </a:p>
                  </a:txBody>
                  <a:tcPr marL="10935" marR="10935" marT="10935" marB="0" anchor="b"/>
                </a:tc>
                <a:tc>
                  <a:txBody>
                    <a:bodyPr/>
                    <a:lstStyle/>
                    <a:p>
                      <a:pPr algn="r" fontAlgn="b"/>
                      <a:r>
                        <a:rPr lang="en-US" sz="1900" u="none" strike="noStrike">
                          <a:effectLst/>
                        </a:rPr>
                        <a:t>33</a:t>
                      </a:r>
                      <a:endParaRPr lang="en-US" sz="1900" b="0" i="0" u="none" strike="noStrike">
                        <a:solidFill>
                          <a:srgbClr val="000000"/>
                        </a:solidFill>
                        <a:effectLst/>
                        <a:latin typeface="Calibri" panose="020F0502020204030204" pitchFamily="34" charset="0"/>
                      </a:endParaRPr>
                    </a:p>
                  </a:txBody>
                  <a:tcPr marL="10935" marR="10935" marT="10935" marB="0" anchor="b"/>
                </a:tc>
                <a:tc>
                  <a:txBody>
                    <a:bodyPr/>
                    <a:lstStyle/>
                    <a:p>
                      <a:pPr algn="r" fontAlgn="b"/>
                      <a:r>
                        <a:rPr lang="en-US" sz="1900" u="none" strike="noStrike" dirty="0">
                          <a:effectLst/>
                        </a:rPr>
                        <a:t>292</a:t>
                      </a:r>
                      <a:endParaRPr lang="en-US" sz="1900" b="0" i="0" u="none" strike="noStrike" dirty="0">
                        <a:solidFill>
                          <a:srgbClr val="000000"/>
                        </a:solidFill>
                        <a:effectLst/>
                        <a:latin typeface="Calibri" panose="020F0502020204030204" pitchFamily="34" charset="0"/>
                      </a:endParaRPr>
                    </a:p>
                  </a:txBody>
                  <a:tcPr marL="10935" marR="10935" marT="10935" marB="0" anchor="b"/>
                </a:tc>
                <a:extLst>
                  <a:ext uri="{0D108BD9-81ED-4DB2-BD59-A6C34878D82A}">
                    <a16:rowId xmlns:a16="http://schemas.microsoft.com/office/drawing/2014/main" val="3543948079"/>
                  </a:ext>
                </a:extLst>
              </a:tr>
            </a:tbl>
          </a:graphicData>
        </a:graphic>
      </p:graphicFrame>
    </p:spTree>
    <p:extLst>
      <p:ext uri="{BB962C8B-B14F-4D97-AF65-F5344CB8AC3E}">
        <p14:creationId xmlns:p14="http://schemas.microsoft.com/office/powerpoint/2010/main" val="160936612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143D33-D912-EE33-FEA6-F438AF177CE6}"/>
              </a:ext>
            </a:extLst>
          </p:cNvPr>
          <p:cNvSpPr>
            <a:spLocks noGrp="1"/>
          </p:cNvSpPr>
          <p:nvPr>
            <p:ph type="title"/>
          </p:nvPr>
        </p:nvSpPr>
        <p:spPr/>
        <p:txBody>
          <a:bodyPr/>
          <a:lstStyle/>
          <a:p>
            <a:r>
              <a:rPr lang="en-US" dirty="0"/>
              <a:t>Multicultural awards by gender - 2015</a:t>
            </a:r>
            <a:r>
              <a:rPr lang="en-US" baseline="0" dirty="0"/>
              <a:t> to </a:t>
            </a:r>
            <a:r>
              <a:rPr lang="en-US" dirty="0"/>
              <a:t>2024</a:t>
            </a:r>
          </a:p>
        </p:txBody>
      </p:sp>
      <p:graphicFrame>
        <p:nvGraphicFramePr>
          <p:cNvPr id="7" name="Content Placeholder 6">
            <a:extLst>
              <a:ext uri="{FF2B5EF4-FFF2-40B4-BE49-F238E27FC236}">
                <a16:creationId xmlns:a16="http://schemas.microsoft.com/office/drawing/2014/main" id="{B75C40EC-3627-A147-59F3-9317A3C7B6DD}"/>
              </a:ext>
            </a:extLst>
          </p:cNvPr>
          <p:cNvGraphicFramePr>
            <a:graphicFrameLocks noGrp="1"/>
          </p:cNvGraphicFramePr>
          <p:nvPr>
            <p:ph idx="1"/>
            <p:extLst>
              <p:ext uri="{D42A27DB-BD31-4B8C-83A1-F6EECF244321}">
                <p14:modId xmlns:p14="http://schemas.microsoft.com/office/powerpoint/2010/main" val="479723218"/>
              </p:ext>
            </p:extLst>
          </p:nvPr>
        </p:nvGraphicFramePr>
        <p:xfrm>
          <a:off x="838200" y="1825625"/>
          <a:ext cx="10515600" cy="4351338"/>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423383102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194044-74A0-EC9B-0947-9BA13C85F572}"/>
              </a:ext>
            </a:extLst>
          </p:cNvPr>
          <p:cNvSpPr>
            <a:spLocks noGrp="1"/>
          </p:cNvSpPr>
          <p:nvPr>
            <p:ph type="title"/>
          </p:nvPr>
        </p:nvSpPr>
        <p:spPr>
          <a:xfrm>
            <a:off x="838200" y="125731"/>
            <a:ext cx="10515600" cy="1063625"/>
          </a:xfrm>
        </p:spPr>
        <p:txBody>
          <a:bodyPr>
            <a:normAutofit/>
          </a:bodyPr>
          <a:lstStyle/>
          <a:p>
            <a:r>
              <a:rPr lang="en-US" sz="4000" dirty="0"/>
              <a:t>Why OAM is the highest category </a:t>
            </a:r>
          </a:p>
        </p:txBody>
      </p:sp>
      <p:sp>
        <p:nvSpPr>
          <p:cNvPr id="3" name="Content Placeholder 2">
            <a:extLst>
              <a:ext uri="{FF2B5EF4-FFF2-40B4-BE49-F238E27FC236}">
                <a16:creationId xmlns:a16="http://schemas.microsoft.com/office/drawing/2014/main" id="{34441425-9A96-2DC0-5098-2D5A8089569A}"/>
              </a:ext>
            </a:extLst>
          </p:cNvPr>
          <p:cNvSpPr>
            <a:spLocks noGrp="1"/>
          </p:cNvSpPr>
          <p:nvPr>
            <p:ph idx="1"/>
          </p:nvPr>
        </p:nvSpPr>
        <p:spPr>
          <a:xfrm>
            <a:off x="982980" y="1074420"/>
            <a:ext cx="10370820" cy="5657849"/>
          </a:xfrm>
        </p:spPr>
        <p:txBody>
          <a:bodyPr>
            <a:normAutofit fontScale="70000" lnSpcReduction="20000"/>
          </a:bodyPr>
          <a:lstStyle/>
          <a:p>
            <a:pPr algn="l">
              <a:spcBef>
                <a:spcPts val="525"/>
              </a:spcBef>
              <a:buFont typeface="+mj-lt"/>
              <a:buAutoNum type="arabicPeriod"/>
            </a:pPr>
            <a:r>
              <a:rPr lang="en-AU" b="1" i="0" dirty="0">
                <a:effectLst/>
                <a:latin typeface="Atkinson Hyperlegible"/>
              </a:rPr>
              <a:t>Wider Eligibility</a:t>
            </a:r>
            <a:r>
              <a:rPr lang="en-AU" b="0" i="0" dirty="0">
                <a:effectLst/>
                <a:latin typeface="Atkinson Hyperlegible"/>
              </a:rPr>
              <a:t>: The OAM is awarded for service that may not necessarily be of national significance but is nonetheless valuable at the community or local level. Many individuals contributing positively to their communities are recognized through this category.</a:t>
            </a:r>
          </a:p>
          <a:p>
            <a:pPr algn="l">
              <a:spcBef>
                <a:spcPts val="525"/>
              </a:spcBef>
              <a:buFont typeface="+mj-lt"/>
              <a:buAutoNum type="arabicPeriod"/>
            </a:pPr>
            <a:endParaRPr lang="en-AU" b="0" i="0" dirty="0">
              <a:effectLst/>
              <a:latin typeface="Atkinson Hyperlegible"/>
            </a:endParaRPr>
          </a:p>
          <a:p>
            <a:pPr algn="l">
              <a:spcBef>
                <a:spcPts val="525"/>
              </a:spcBef>
              <a:buFont typeface="+mj-lt"/>
              <a:buAutoNum type="arabicPeriod"/>
            </a:pPr>
            <a:r>
              <a:rPr lang="en-AU" b="1" i="0" dirty="0">
                <a:effectLst/>
                <a:latin typeface="Atkinson Hyperlegible"/>
              </a:rPr>
              <a:t>Community Contributions</a:t>
            </a:r>
            <a:r>
              <a:rPr lang="en-AU" b="0" i="0" dirty="0">
                <a:effectLst/>
                <a:latin typeface="Atkinson Hyperlegible"/>
              </a:rPr>
              <a:t>: A significant number of Australians engage in volunteer work, local leadership, and community service, which often aligns with the criteria for receiving an OAM. This broadens the pool of potential awardees.</a:t>
            </a:r>
          </a:p>
          <a:p>
            <a:pPr algn="l">
              <a:spcBef>
                <a:spcPts val="525"/>
              </a:spcBef>
              <a:buFont typeface="+mj-lt"/>
              <a:buAutoNum type="arabicPeriod"/>
            </a:pPr>
            <a:endParaRPr lang="en-AU" b="0" i="0" dirty="0">
              <a:effectLst/>
              <a:latin typeface="Atkinson Hyperlegible"/>
            </a:endParaRPr>
          </a:p>
          <a:p>
            <a:pPr algn="l">
              <a:spcBef>
                <a:spcPts val="525"/>
              </a:spcBef>
              <a:buFont typeface="+mj-lt"/>
              <a:buAutoNum type="arabicPeriod"/>
            </a:pPr>
            <a:r>
              <a:rPr lang="en-AU" b="1" i="0" dirty="0">
                <a:effectLst/>
                <a:latin typeface="Atkinson Hyperlegible"/>
              </a:rPr>
              <a:t>Recognition of Diverse Achievements</a:t>
            </a:r>
            <a:r>
              <a:rPr lang="en-AU" b="0" i="0" dirty="0">
                <a:effectLst/>
                <a:latin typeface="Atkinson Hyperlegible"/>
              </a:rPr>
              <a:t>: The OAM allows for the recognition of diverse forms of service, from arts and sports to health and education. This inclusivity ensures that many different contributions to society are honoured.</a:t>
            </a:r>
          </a:p>
          <a:p>
            <a:pPr algn="l">
              <a:spcBef>
                <a:spcPts val="525"/>
              </a:spcBef>
              <a:buFont typeface="+mj-lt"/>
              <a:buAutoNum type="arabicPeriod"/>
            </a:pPr>
            <a:endParaRPr lang="en-AU" b="0" i="0" dirty="0">
              <a:effectLst/>
              <a:latin typeface="Atkinson Hyperlegible"/>
            </a:endParaRPr>
          </a:p>
          <a:p>
            <a:pPr algn="l">
              <a:spcBef>
                <a:spcPts val="525"/>
              </a:spcBef>
              <a:buFont typeface="+mj-lt"/>
              <a:buAutoNum type="arabicPeriod"/>
            </a:pPr>
            <a:r>
              <a:rPr lang="en-AU" b="1" i="0" dirty="0">
                <a:effectLst/>
                <a:latin typeface="Atkinson Hyperlegible"/>
              </a:rPr>
              <a:t>Cultural Value of Community Service</a:t>
            </a:r>
            <a:r>
              <a:rPr lang="en-AU" b="0" i="0" dirty="0">
                <a:effectLst/>
                <a:latin typeface="Atkinson Hyperlegible"/>
              </a:rPr>
              <a:t>: Australia places high value on community service and local achievements, making recognition of such contributions a priority in the </a:t>
            </a:r>
            <a:r>
              <a:rPr lang="en-AU" b="0" i="0" dirty="0" err="1">
                <a:effectLst/>
                <a:latin typeface="Atkinson Hyperlegible"/>
              </a:rPr>
              <a:t>honors</a:t>
            </a:r>
            <a:r>
              <a:rPr lang="en-AU" b="0" i="0" dirty="0">
                <a:effectLst/>
                <a:latin typeface="Atkinson Hyperlegible"/>
              </a:rPr>
              <a:t> system.</a:t>
            </a:r>
          </a:p>
          <a:p>
            <a:pPr algn="l">
              <a:spcBef>
                <a:spcPts val="525"/>
              </a:spcBef>
              <a:buFont typeface="+mj-lt"/>
              <a:buAutoNum type="arabicPeriod"/>
            </a:pPr>
            <a:endParaRPr lang="en-AU" b="0" i="0" dirty="0">
              <a:effectLst/>
              <a:latin typeface="Atkinson Hyperlegible"/>
            </a:endParaRPr>
          </a:p>
          <a:p>
            <a:pPr algn="l">
              <a:spcBef>
                <a:spcPts val="525"/>
              </a:spcBef>
              <a:buFont typeface="+mj-lt"/>
              <a:buAutoNum type="arabicPeriod"/>
            </a:pPr>
            <a:r>
              <a:rPr lang="en-AU" b="1" i="0" dirty="0">
                <a:effectLst/>
                <a:latin typeface="Atkinson Hyperlegible"/>
              </a:rPr>
              <a:t>Population Size</a:t>
            </a:r>
            <a:r>
              <a:rPr lang="en-AU" b="0" i="0" dirty="0">
                <a:effectLst/>
                <a:latin typeface="Atkinson Hyperlegible"/>
              </a:rPr>
              <a:t>: With a population of over 25 million, many individuals engage in community service, resulting in a larger number of potential candidates for the OAM compared to higher categories, which may require more significant achievements. </a:t>
            </a:r>
          </a:p>
          <a:p>
            <a:pPr algn="l">
              <a:spcBef>
                <a:spcPts val="525"/>
              </a:spcBef>
              <a:buFont typeface="+mj-lt"/>
              <a:buAutoNum type="arabicPeriod"/>
            </a:pPr>
            <a:endParaRPr lang="en-AU" dirty="0">
              <a:latin typeface="Atkinson Hyperlegible"/>
            </a:endParaRPr>
          </a:p>
          <a:p>
            <a:pPr marL="0" indent="0" algn="l">
              <a:spcBef>
                <a:spcPts val="525"/>
              </a:spcBef>
              <a:buNone/>
            </a:pPr>
            <a:r>
              <a:rPr lang="en-AU" b="0" i="0" dirty="0">
                <a:effectLst/>
                <a:latin typeface="Atkinson Hyperlegible"/>
              </a:rPr>
              <a:t>Overall, the focus on community service and the inclusive criteria contribute to the higher number of recipients in the Medal of the Order of Australia category</a:t>
            </a:r>
          </a:p>
          <a:p>
            <a:endParaRPr lang="en-US" dirty="0"/>
          </a:p>
        </p:txBody>
      </p:sp>
    </p:spTree>
    <p:extLst>
      <p:ext uri="{BB962C8B-B14F-4D97-AF65-F5344CB8AC3E}">
        <p14:creationId xmlns:p14="http://schemas.microsoft.com/office/powerpoint/2010/main" val="8908226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597CC9-334A-8EAC-BDB6-2B329993F503}"/>
              </a:ext>
            </a:extLst>
          </p:cNvPr>
          <p:cNvSpPr>
            <a:spLocks noGrp="1"/>
          </p:cNvSpPr>
          <p:nvPr>
            <p:ph type="title"/>
          </p:nvPr>
        </p:nvSpPr>
        <p:spPr>
          <a:xfrm>
            <a:off x="838200" y="365125"/>
            <a:ext cx="10515600" cy="777875"/>
          </a:xfrm>
        </p:spPr>
        <p:txBody>
          <a:bodyPr>
            <a:normAutofit fontScale="90000"/>
          </a:bodyPr>
          <a:lstStyle/>
          <a:p>
            <a:br>
              <a:rPr lang="en-AU" b="0" i="0" dirty="0">
                <a:effectLst/>
                <a:latin typeface="Atkinson Hyperlegible"/>
              </a:rPr>
            </a:br>
            <a:r>
              <a:rPr lang="en-AU" sz="3100" b="1" i="0" dirty="0">
                <a:effectLst/>
                <a:latin typeface="Atkinson Hyperlegible"/>
              </a:rPr>
              <a:t>Lower Rates of Multicultural Awards Compared to Anglo Australians, due to:</a:t>
            </a:r>
            <a:br>
              <a:rPr lang="en-AU" b="0" i="0" dirty="0">
                <a:effectLst/>
                <a:latin typeface="Atkinson Hyperlegible"/>
              </a:rPr>
            </a:br>
            <a:endParaRPr lang="en-US" dirty="0"/>
          </a:p>
        </p:txBody>
      </p:sp>
      <p:sp>
        <p:nvSpPr>
          <p:cNvPr id="3" name="Content Placeholder 2">
            <a:extLst>
              <a:ext uri="{FF2B5EF4-FFF2-40B4-BE49-F238E27FC236}">
                <a16:creationId xmlns:a16="http://schemas.microsoft.com/office/drawing/2014/main" id="{231E5F0E-351C-BA3C-5628-B1B71D257D7B}"/>
              </a:ext>
            </a:extLst>
          </p:cNvPr>
          <p:cNvSpPr>
            <a:spLocks noGrp="1"/>
          </p:cNvSpPr>
          <p:nvPr>
            <p:ph idx="1"/>
          </p:nvPr>
        </p:nvSpPr>
        <p:spPr>
          <a:xfrm>
            <a:off x="838200" y="1417320"/>
            <a:ext cx="10515600" cy="5075555"/>
          </a:xfrm>
        </p:spPr>
        <p:txBody>
          <a:bodyPr>
            <a:normAutofit fontScale="47500" lnSpcReduction="20000"/>
          </a:bodyPr>
          <a:lstStyle/>
          <a:p>
            <a:pPr marL="742950" indent="-742950">
              <a:spcBef>
                <a:spcPts val="525"/>
              </a:spcBef>
              <a:buFont typeface="+mj-lt"/>
              <a:buAutoNum type="arabicPeriod"/>
            </a:pPr>
            <a:r>
              <a:rPr lang="en-AU" sz="4400" b="1" i="0" dirty="0">
                <a:effectLst/>
                <a:latin typeface="Atkinson Hyperlegible"/>
              </a:rPr>
              <a:t>Visibility and Recognition</a:t>
            </a:r>
            <a:r>
              <a:rPr lang="en-AU" sz="4400" b="0" i="0" dirty="0">
                <a:effectLst/>
                <a:latin typeface="Atkinson Hyperlegible"/>
              </a:rPr>
              <a:t> </a:t>
            </a:r>
            <a:br>
              <a:rPr lang="en-AU" sz="4400" b="0" i="0" dirty="0">
                <a:effectLst/>
                <a:latin typeface="Atkinson Hyperlegible"/>
              </a:rPr>
            </a:br>
            <a:r>
              <a:rPr lang="en-AU" sz="4400" b="0" i="0" dirty="0">
                <a:effectLst/>
                <a:latin typeface="Atkinson Hyperlegible"/>
              </a:rPr>
              <a:t>Achievements of multicultural individuals often receive less media and public attention.</a:t>
            </a:r>
          </a:p>
          <a:p>
            <a:pPr marL="742950" indent="-742950">
              <a:spcBef>
                <a:spcPts val="525"/>
              </a:spcBef>
              <a:buFont typeface="+mj-lt"/>
              <a:buAutoNum type="arabicPeriod"/>
            </a:pPr>
            <a:endParaRPr lang="en-AU" sz="4400" b="0" i="0" dirty="0">
              <a:effectLst/>
              <a:latin typeface="Atkinson Hyperlegible"/>
            </a:endParaRPr>
          </a:p>
          <a:p>
            <a:pPr marL="742950" indent="-742950">
              <a:spcBef>
                <a:spcPts val="525"/>
              </a:spcBef>
              <a:buFont typeface="+mj-lt"/>
              <a:buAutoNum type="arabicPeriod"/>
            </a:pPr>
            <a:r>
              <a:rPr lang="en-AU" sz="4400" b="1" i="0" dirty="0">
                <a:effectLst/>
                <a:latin typeface="Atkinson Hyperlegible"/>
              </a:rPr>
              <a:t>Networking and Influence</a:t>
            </a:r>
            <a:br>
              <a:rPr lang="en-AU" sz="4400" b="0" i="0" dirty="0">
                <a:effectLst/>
                <a:latin typeface="Atkinson Hyperlegible"/>
              </a:rPr>
            </a:br>
            <a:r>
              <a:rPr lang="en-AU" sz="4400" b="0" i="0" dirty="0">
                <a:effectLst/>
                <a:latin typeface="Atkinson Hyperlegible"/>
              </a:rPr>
              <a:t>Limited access to influential networks hinder nominations.</a:t>
            </a:r>
          </a:p>
          <a:p>
            <a:pPr marL="742950" indent="-742950">
              <a:spcBef>
                <a:spcPts val="525"/>
              </a:spcBef>
              <a:buFont typeface="+mj-lt"/>
              <a:buAutoNum type="arabicPeriod"/>
            </a:pPr>
            <a:endParaRPr lang="en-AU" sz="4400" b="0" i="0" dirty="0">
              <a:effectLst/>
              <a:latin typeface="Atkinson Hyperlegible"/>
            </a:endParaRPr>
          </a:p>
          <a:p>
            <a:pPr marL="742950" indent="-742950">
              <a:spcBef>
                <a:spcPts val="525"/>
              </a:spcBef>
              <a:buFont typeface="+mj-lt"/>
              <a:buAutoNum type="arabicPeriod"/>
            </a:pPr>
            <a:r>
              <a:rPr lang="en-AU" sz="4400" b="1" i="0" dirty="0">
                <a:effectLst/>
                <a:latin typeface="Atkinson Hyperlegible"/>
              </a:rPr>
              <a:t>Cultural Bias</a:t>
            </a:r>
            <a:br>
              <a:rPr lang="en-AU" sz="4400" b="0" i="0" dirty="0">
                <a:effectLst/>
                <a:latin typeface="Atkinson Hyperlegible"/>
              </a:rPr>
            </a:br>
            <a:r>
              <a:rPr lang="en-AU" sz="4400" dirty="0">
                <a:latin typeface="Atkinson Hyperlegible"/>
              </a:rPr>
              <a:t>Lack of seat at the decision making table. </a:t>
            </a:r>
            <a:r>
              <a:rPr lang="en-AU" sz="4400" b="0" i="0" dirty="0">
                <a:effectLst/>
                <a:latin typeface="Atkinson Hyperlegible"/>
              </a:rPr>
              <a:t>Unconscious bias and implicit biases may undervalue contributions that don't align with mainstream values.</a:t>
            </a:r>
          </a:p>
          <a:p>
            <a:pPr marL="742950" indent="-742950">
              <a:spcBef>
                <a:spcPts val="525"/>
              </a:spcBef>
              <a:buFont typeface="+mj-lt"/>
              <a:buAutoNum type="arabicPeriod"/>
            </a:pPr>
            <a:endParaRPr lang="en-AU" sz="4400" b="0" i="0" dirty="0">
              <a:effectLst/>
              <a:latin typeface="Atkinson Hyperlegible"/>
            </a:endParaRPr>
          </a:p>
          <a:p>
            <a:pPr marL="742950" indent="-742950">
              <a:spcBef>
                <a:spcPts val="525"/>
              </a:spcBef>
              <a:buFont typeface="+mj-lt"/>
              <a:buAutoNum type="arabicPeriod"/>
            </a:pPr>
            <a:r>
              <a:rPr lang="en-AU" sz="4400" b="1" i="0" dirty="0">
                <a:effectLst/>
                <a:latin typeface="Atkinson Hyperlegible"/>
              </a:rPr>
              <a:t>Community Engagement</a:t>
            </a:r>
            <a:br>
              <a:rPr lang="en-AU" sz="4400" b="0" i="0" dirty="0">
                <a:effectLst/>
                <a:latin typeface="Atkinson Hyperlegible"/>
              </a:rPr>
            </a:br>
            <a:r>
              <a:rPr lang="en-AU" sz="4400" b="0" i="0" dirty="0">
                <a:effectLst/>
                <a:latin typeface="Atkinson Hyperlegible"/>
              </a:rPr>
              <a:t>Unique contributions may be less visible and not traditionally recognised.</a:t>
            </a:r>
          </a:p>
          <a:p>
            <a:pPr marL="742950" indent="-742950">
              <a:spcBef>
                <a:spcPts val="525"/>
              </a:spcBef>
              <a:buFont typeface="+mj-lt"/>
              <a:buAutoNum type="arabicPeriod"/>
            </a:pPr>
            <a:endParaRPr lang="en-AU" sz="4400" b="0" i="0" dirty="0">
              <a:effectLst/>
              <a:latin typeface="Atkinson Hyperlegible"/>
            </a:endParaRPr>
          </a:p>
          <a:p>
            <a:pPr marL="742950" indent="-742950">
              <a:spcBef>
                <a:spcPts val="525"/>
              </a:spcBef>
              <a:buFont typeface="+mj-lt"/>
              <a:buAutoNum type="arabicPeriod"/>
            </a:pPr>
            <a:r>
              <a:rPr lang="en-AU" sz="4400" b="1" i="0" dirty="0">
                <a:effectLst/>
                <a:latin typeface="Atkinson Hyperlegible"/>
              </a:rPr>
              <a:t>Nomination Process</a:t>
            </a:r>
            <a:br>
              <a:rPr lang="en-AU" sz="4400" b="0" i="0" dirty="0">
                <a:effectLst/>
                <a:latin typeface="Atkinson Hyperlegible"/>
              </a:rPr>
            </a:br>
            <a:r>
              <a:rPr lang="en-AU" sz="4400" b="0" i="0" dirty="0">
                <a:effectLst/>
                <a:latin typeface="Atkinson Hyperlegible"/>
              </a:rPr>
              <a:t>Lack of diverse representation can lead to overlooked achievements.</a:t>
            </a:r>
          </a:p>
          <a:p>
            <a:pPr marL="742950" indent="-742950">
              <a:spcBef>
                <a:spcPts val="525"/>
              </a:spcBef>
              <a:buFont typeface="+mj-lt"/>
              <a:buAutoNum type="arabicPeriod"/>
            </a:pPr>
            <a:endParaRPr lang="en-AU" sz="4400" b="0" i="0" dirty="0">
              <a:effectLst/>
              <a:latin typeface="Atkinson Hyperlegible"/>
            </a:endParaRPr>
          </a:p>
          <a:p>
            <a:pPr marL="742950" indent="-742950">
              <a:spcBef>
                <a:spcPts val="525"/>
              </a:spcBef>
              <a:buFont typeface="+mj-lt"/>
              <a:buAutoNum type="arabicPeriod"/>
            </a:pPr>
            <a:r>
              <a:rPr lang="en-AU" sz="4400" b="1" i="0" dirty="0">
                <a:effectLst/>
                <a:latin typeface="Atkinson Hyperlegible"/>
              </a:rPr>
              <a:t>Historical Context</a:t>
            </a:r>
            <a:br>
              <a:rPr lang="en-AU" sz="4400" b="0" i="0" dirty="0">
                <a:effectLst/>
                <a:latin typeface="Atkinson Hyperlegible"/>
              </a:rPr>
            </a:br>
            <a:r>
              <a:rPr lang="en-AU" sz="4400" b="0" i="0" dirty="0">
                <a:effectLst/>
                <a:latin typeface="Atkinson Hyperlegible"/>
              </a:rPr>
              <a:t>Systemic inequalities still exists and that could impact recognition of diverse contributions.</a:t>
            </a:r>
          </a:p>
          <a:p>
            <a:endParaRPr lang="en-US" dirty="0"/>
          </a:p>
        </p:txBody>
      </p:sp>
    </p:spTree>
    <p:extLst>
      <p:ext uri="{BB962C8B-B14F-4D97-AF65-F5344CB8AC3E}">
        <p14:creationId xmlns:p14="http://schemas.microsoft.com/office/powerpoint/2010/main" val="244882639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A84FDC-B570-6EDC-C774-325E10403434}"/>
              </a:ext>
            </a:extLst>
          </p:cNvPr>
          <p:cNvSpPr>
            <a:spLocks noGrp="1"/>
          </p:cNvSpPr>
          <p:nvPr>
            <p:ph type="title"/>
          </p:nvPr>
        </p:nvSpPr>
        <p:spPr>
          <a:xfrm>
            <a:off x="838200" y="365125"/>
            <a:ext cx="10515600" cy="675005"/>
          </a:xfrm>
        </p:spPr>
        <p:txBody>
          <a:bodyPr>
            <a:normAutofit fontScale="90000"/>
          </a:bodyPr>
          <a:lstStyle/>
          <a:p>
            <a:r>
              <a:rPr lang="en-AU" b="1" i="0" dirty="0">
                <a:solidFill>
                  <a:srgbClr val="FFFFFF"/>
                </a:solidFill>
                <a:effectLst/>
                <a:latin typeface="Atkinson Hyperlegible"/>
              </a:rPr>
              <a:t>Addressing Shortcomings in OAM Recipients</a:t>
            </a:r>
            <a:br>
              <a:rPr lang="en-AU" b="0" i="0" dirty="0">
                <a:effectLst/>
                <a:latin typeface="Atkinson Hyperlegible"/>
              </a:rPr>
            </a:br>
            <a:r>
              <a:rPr lang="en-AU" sz="4000" b="1" i="0" dirty="0">
                <a:effectLst/>
                <a:latin typeface="Atkinson Hyperlegible"/>
              </a:rPr>
              <a:t>Addressing Shortcomings in OAM Recipients Distribution</a:t>
            </a:r>
            <a:br>
              <a:rPr lang="en-AU" b="0" i="0" dirty="0">
                <a:effectLst/>
                <a:latin typeface="Atkinson Hyperlegible"/>
              </a:rPr>
            </a:br>
            <a:endParaRPr lang="en-US" dirty="0"/>
          </a:p>
        </p:txBody>
      </p:sp>
      <p:sp>
        <p:nvSpPr>
          <p:cNvPr id="3" name="Content Placeholder 2">
            <a:extLst>
              <a:ext uri="{FF2B5EF4-FFF2-40B4-BE49-F238E27FC236}">
                <a16:creationId xmlns:a16="http://schemas.microsoft.com/office/drawing/2014/main" id="{CA83E8D5-7FA1-CE3C-39FD-FBA2A8D65972}"/>
              </a:ext>
            </a:extLst>
          </p:cNvPr>
          <p:cNvSpPr>
            <a:spLocks noGrp="1"/>
          </p:cNvSpPr>
          <p:nvPr>
            <p:ph idx="1"/>
          </p:nvPr>
        </p:nvSpPr>
        <p:spPr>
          <a:xfrm>
            <a:off x="998220" y="1188720"/>
            <a:ext cx="10515600" cy="6085523"/>
          </a:xfrm>
        </p:spPr>
        <p:txBody>
          <a:bodyPr>
            <a:normAutofit fontScale="92500" lnSpcReduction="10000"/>
          </a:bodyPr>
          <a:lstStyle/>
          <a:p>
            <a:pPr marL="0" indent="0">
              <a:lnSpc>
                <a:spcPct val="107000"/>
              </a:lnSpc>
              <a:spcBef>
                <a:spcPts val="0"/>
              </a:spcBef>
              <a:buNone/>
            </a:pPr>
            <a:r>
              <a:rPr lang="en-US" sz="2400" b="1" kern="100" dirty="0">
                <a:effectLst/>
                <a:latin typeface="Aptos" panose="020B0004020202020204" pitchFamily="34" charset="0"/>
                <a:ea typeface="Aptos" panose="020B0004020202020204" pitchFamily="34" charset="0"/>
                <a:cs typeface="Times New Roman" panose="02020603050405020304" pitchFamily="18" charset="0"/>
              </a:rPr>
              <a:t>1</a:t>
            </a:r>
            <a:r>
              <a:rPr lang="en-US" b="1" kern="100" dirty="0">
                <a:effectLst/>
                <a:latin typeface="Aptos" panose="020B0004020202020204" pitchFamily="34" charset="0"/>
                <a:ea typeface="Aptos" panose="020B0004020202020204" pitchFamily="34" charset="0"/>
                <a:cs typeface="Times New Roman" panose="02020603050405020304" pitchFamily="18" charset="0"/>
              </a:rPr>
              <a:t>. </a:t>
            </a:r>
            <a:r>
              <a:rPr lang="en-US" sz="2400" b="1" kern="100" dirty="0">
                <a:effectLst/>
                <a:latin typeface="Aptos" panose="020B0004020202020204" pitchFamily="34" charset="0"/>
                <a:ea typeface="Aptos" panose="020B0004020202020204" pitchFamily="34" charset="0"/>
                <a:cs typeface="Times New Roman" panose="02020603050405020304" pitchFamily="18" charset="0"/>
              </a:rPr>
              <a:t>Raise Awareness of Higher Categories</a:t>
            </a:r>
            <a:endParaRPr lang="en-US" sz="2400" kern="100" dirty="0">
              <a:effectLst/>
              <a:latin typeface="Aptos" panose="020B0004020202020204" pitchFamily="34" charset="0"/>
              <a:ea typeface="Aptos" panose="020B0004020202020204" pitchFamily="34" charset="0"/>
              <a:cs typeface="Times New Roman" panose="02020603050405020304" pitchFamily="18" charset="0"/>
            </a:endParaRPr>
          </a:p>
          <a:p>
            <a:pPr marL="800100" lvl="1" indent="-342900">
              <a:lnSpc>
                <a:spcPct val="100000"/>
              </a:lnSpc>
              <a:spcBef>
                <a:spcPts val="0"/>
              </a:spcBef>
              <a:buSzPts val="1000"/>
              <a:buFont typeface="Symbol" panose="05050102010706020507" pitchFamily="18" charset="2"/>
              <a:buChar char=""/>
              <a:tabLst>
                <a:tab pos="457200" algn="l"/>
              </a:tabLst>
            </a:pPr>
            <a:r>
              <a:rPr lang="en-US" sz="2100" b="1" kern="100" dirty="0">
                <a:effectLst/>
                <a:latin typeface="Aptos" panose="020B0004020202020204" pitchFamily="34" charset="0"/>
                <a:ea typeface="Aptos" panose="020B0004020202020204" pitchFamily="34" charset="0"/>
                <a:cs typeface="Times New Roman" panose="02020603050405020304" pitchFamily="18" charset="0"/>
              </a:rPr>
              <a:t>Educational Campaigns:</a:t>
            </a:r>
            <a:r>
              <a:rPr lang="en-US" sz="2100" kern="100" dirty="0">
                <a:effectLst/>
                <a:latin typeface="Aptos" panose="020B0004020202020204" pitchFamily="34" charset="0"/>
                <a:ea typeface="Aptos" panose="020B0004020202020204" pitchFamily="34" charset="0"/>
                <a:cs typeface="Times New Roman" panose="02020603050405020304" pitchFamily="18" charset="0"/>
              </a:rPr>
              <a:t> Inform the public about AC and AO criteria.</a:t>
            </a:r>
          </a:p>
          <a:p>
            <a:pPr marL="800100" lvl="1" indent="-342900">
              <a:lnSpc>
                <a:spcPct val="100000"/>
              </a:lnSpc>
              <a:spcBef>
                <a:spcPts val="0"/>
              </a:spcBef>
              <a:buSzPts val="1000"/>
              <a:buFont typeface="Symbol" panose="05050102010706020507" pitchFamily="18" charset="2"/>
              <a:buChar char=""/>
              <a:tabLst>
                <a:tab pos="457200" algn="l"/>
              </a:tabLst>
            </a:pPr>
            <a:r>
              <a:rPr lang="en-US" sz="2100" b="1" kern="100" dirty="0">
                <a:effectLst/>
                <a:latin typeface="Aptos" panose="020B0004020202020204" pitchFamily="34" charset="0"/>
                <a:ea typeface="Aptos" panose="020B0004020202020204" pitchFamily="34" charset="0"/>
                <a:cs typeface="Times New Roman" panose="02020603050405020304" pitchFamily="18" charset="0"/>
              </a:rPr>
              <a:t>Success Stories:</a:t>
            </a:r>
            <a:r>
              <a:rPr lang="en-US" sz="2100" kern="100" dirty="0">
                <a:effectLst/>
                <a:latin typeface="Aptos" panose="020B0004020202020204" pitchFamily="34" charset="0"/>
                <a:ea typeface="Aptos" panose="020B0004020202020204" pitchFamily="34" charset="0"/>
                <a:cs typeface="Times New Roman" panose="02020603050405020304" pitchFamily="18" charset="0"/>
              </a:rPr>
              <a:t> Highlight recipients to inspire nominations.</a:t>
            </a:r>
          </a:p>
          <a:p>
            <a:pPr marL="800100" lvl="1" indent="-342900">
              <a:lnSpc>
                <a:spcPct val="100000"/>
              </a:lnSpc>
              <a:spcBef>
                <a:spcPts val="0"/>
              </a:spcBef>
              <a:buSzPts val="1000"/>
              <a:buFont typeface="Symbol" panose="05050102010706020507" pitchFamily="18" charset="2"/>
              <a:buChar char=""/>
              <a:tabLst>
                <a:tab pos="457200" algn="l"/>
              </a:tabLst>
            </a:pPr>
            <a:endParaRPr lang="en-US" sz="2100" kern="100" dirty="0">
              <a:effectLst/>
              <a:latin typeface="Aptos" panose="020B0004020202020204" pitchFamily="34" charset="0"/>
              <a:ea typeface="Aptos" panose="020B0004020202020204" pitchFamily="34" charset="0"/>
              <a:cs typeface="Times New Roman" panose="02020603050405020304" pitchFamily="18" charset="0"/>
            </a:endParaRPr>
          </a:p>
          <a:p>
            <a:pPr marL="0" lvl="0" indent="0">
              <a:lnSpc>
                <a:spcPct val="107000"/>
              </a:lnSpc>
              <a:spcBef>
                <a:spcPts val="0"/>
              </a:spcBef>
              <a:buSzPts val="1000"/>
              <a:buNone/>
              <a:tabLst>
                <a:tab pos="457200" algn="l"/>
              </a:tabLst>
            </a:pPr>
            <a:r>
              <a:rPr lang="en-US" sz="2400" b="1" kern="100" dirty="0">
                <a:effectLst/>
                <a:latin typeface="Aptos" panose="020B0004020202020204" pitchFamily="34" charset="0"/>
                <a:ea typeface="Aptos" panose="020B0004020202020204" pitchFamily="34" charset="0"/>
                <a:cs typeface="Times New Roman" panose="02020603050405020304" pitchFamily="18" charset="0"/>
              </a:rPr>
              <a:t>2. Encourage Diverse Nominations</a:t>
            </a:r>
            <a:endParaRPr lang="en-US" sz="2400" kern="100" dirty="0">
              <a:effectLst/>
              <a:latin typeface="Aptos" panose="020B0004020202020204" pitchFamily="34" charset="0"/>
              <a:ea typeface="Aptos" panose="020B0004020202020204" pitchFamily="34" charset="0"/>
              <a:cs typeface="Times New Roman" panose="02020603050405020304" pitchFamily="18" charset="0"/>
            </a:endParaRPr>
          </a:p>
          <a:p>
            <a:pPr marL="800100" lvl="1" indent="-342900">
              <a:lnSpc>
                <a:spcPct val="107000"/>
              </a:lnSpc>
              <a:spcBef>
                <a:spcPts val="0"/>
              </a:spcBef>
              <a:buSzPts val="1000"/>
              <a:buFont typeface="Symbol" panose="05050102010706020507" pitchFamily="18" charset="2"/>
              <a:buChar char=""/>
              <a:tabLst>
                <a:tab pos="457200" algn="l"/>
              </a:tabLst>
            </a:pPr>
            <a:r>
              <a:rPr lang="en-US" sz="2100" b="1" kern="100" dirty="0">
                <a:effectLst/>
                <a:latin typeface="Aptos" panose="020B0004020202020204" pitchFamily="34" charset="0"/>
                <a:ea typeface="Aptos" panose="020B0004020202020204" pitchFamily="34" charset="0"/>
                <a:cs typeface="Times New Roman" panose="02020603050405020304" pitchFamily="18" charset="0"/>
              </a:rPr>
              <a:t>Targeted Outreach:</a:t>
            </a:r>
            <a:r>
              <a:rPr lang="en-US" sz="2100" kern="100" dirty="0">
                <a:effectLst/>
                <a:latin typeface="Aptos" panose="020B0004020202020204" pitchFamily="34" charset="0"/>
                <a:ea typeface="Aptos" panose="020B0004020202020204" pitchFamily="34" charset="0"/>
                <a:cs typeface="Times New Roman" panose="02020603050405020304" pitchFamily="18" charset="0"/>
              </a:rPr>
              <a:t> Promote nominations in various sectors.</a:t>
            </a:r>
          </a:p>
          <a:p>
            <a:pPr marL="800100" lvl="1" indent="-342900">
              <a:lnSpc>
                <a:spcPct val="107000"/>
              </a:lnSpc>
              <a:spcBef>
                <a:spcPts val="0"/>
              </a:spcBef>
              <a:buSzPts val="1000"/>
              <a:buFont typeface="Symbol" panose="05050102010706020507" pitchFamily="18" charset="2"/>
              <a:buChar char=""/>
              <a:tabLst>
                <a:tab pos="457200" algn="l"/>
              </a:tabLst>
            </a:pPr>
            <a:r>
              <a:rPr lang="en-US" sz="2100" b="1" kern="100" dirty="0">
                <a:effectLst/>
                <a:latin typeface="Aptos" panose="020B0004020202020204" pitchFamily="34" charset="0"/>
                <a:ea typeface="Aptos" panose="020B0004020202020204" pitchFamily="34" charset="0"/>
                <a:cs typeface="Times New Roman" panose="02020603050405020304" pitchFamily="18" charset="0"/>
              </a:rPr>
              <a:t>Engage Associations:</a:t>
            </a:r>
            <a:r>
              <a:rPr lang="en-US" sz="2100" kern="100" dirty="0">
                <a:effectLst/>
                <a:latin typeface="Aptos" panose="020B0004020202020204" pitchFamily="34" charset="0"/>
                <a:ea typeface="Aptos" panose="020B0004020202020204" pitchFamily="34" charset="0"/>
                <a:cs typeface="Times New Roman" panose="02020603050405020304" pitchFamily="18" charset="0"/>
              </a:rPr>
              <a:t> Collaborate with professional </a:t>
            </a:r>
            <a:r>
              <a:rPr lang="en-US" sz="2100" kern="100" dirty="0" err="1">
                <a:effectLst/>
                <a:latin typeface="Aptos" panose="020B0004020202020204" pitchFamily="34" charset="0"/>
                <a:ea typeface="Aptos" panose="020B0004020202020204" pitchFamily="34" charset="0"/>
                <a:cs typeface="Times New Roman" panose="02020603050405020304" pitchFamily="18" charset="0"/>
              </a:rPr>
              <a:t>organisations</a:t>
            </a:r>
            <a:r>
              <a:rPr lang="en-US" sz="2100" kern="100" dirty="0">
                <a:effectLst/>
                <a:latin typeface="Aptos" panose="020B0004020202020204" pitchFamily="34" charset="0"/>
                <a:ea typeface="Aptos" panose="020B0004020202020204" pitchFamily="34" charset="0"/>
                <a:cs typeface="Times New Roman" panose="02020603050405020304" pitchFamily="18" charset="0"/>
              </a:rPr>
              <a:t>.</a:t>
            </a:r>
          </a:p>
          <a:p>
            <a:pPr marL="800100" lvl="1" indent="-342900">
              <a:lnSpc>
                <a:spcPct val="107000"/>
              </a:lnSpc>
              <a:spcBef>
                <a:spcPts val="0"/>
              </a:spcBef>
              <a:buSzPts val="1000"/>
              <a:buFont typeface="Symbol" panose="05050102010706020507" pitchFamily="18" charset="2"/>
              <a:buChar char=""/>
              <a:tabLst>
                <a:tab pos="457200" algn="l"/>
              </a:tabLst>
            </a:pPr>
            <a:endParaRPr lang="en-US" sz="2100" kern="100" dirty="0">
              <a:effectLst/>
              <a:latin typeface="Aptos" panose="020B0004020202020204" pitchFamily="34" charset="0"/>
              <a:ea typeface="Aptos" panose="020B0004020202020204" pitchFamily="34" charset="0"/>
              <a:cs typeface="Times New Roman" panose="02020603050405020304" pitchFamily="18" charset="0"/>
            </a:endParaRPr>
          </a:p>
          <a:p>
            <a:pPr marL="0" lvl="0" indent="0">
              <a:lnSpc>
                <a:spcPct val="107000"/>
              </a:lnSpc>
              <a:spcBef>
                <a:spcPts val="0"/>
              </a:spcBef>
              <a:buSzPts val="1000"/>
              <a:buNone/>
              <a:tabLst>
                <a:tab pos="457200" algn="l"/>
              </a:tabLst>
            </a:pPr>
            <a:r>
              <a:rPr lang="en-US" sz="2400" b="1" kern="100" dirty="0">
                <a:effectLst/>
                <a:latin typeface="Aptos" panose="020B0004020202020204" pitchFamily="34" charset="0"/>
                <a:ea typeface="Aptos" panose="020B0004020202020204" pitchFamily="34" charset="0"/>
                <a:cs typeface="Times New Roman" panose="02020603050405020304" pitchFamily="18" charset="0"/>
              </a:rPr>
              <a:t>3. Review Criteria and Processes</a:t>
            </a:r>
            <a:endParaRPr lang="en-US" sz="2400" kern="100" dirty="0">
              <a:effectLst/>
              <a:latin typeface="Aptos" panose="020B0004020202020204" pitchFamily="34" charset="0"/>
              <a:ea typeface="Aptos" panose="020B0004020202020204" pitchFamily="34" charset="0"/>
              <a:cs typeface="Times New Roman" panose="02020603050405020304" pitchFamily="18" charset="0"/>
            </a:endParaRPr>
          </a:p>
          <a:p>
            <a:pPr marL="800100" lvl="1" indent="-342900">
              <a:lnSpc>
                <a:spcPct val="107000"/>
              </a:lnSpc>
              <a:spcBef>
                <a:spcPts val="0"/>
              </a:spcBef>
              <a:buSzPts val="1000"/>
              <a:buFont typeface="Symbol" panose="05050102010706020507" pitchFamily="18" charset="2"/>
              <a:buChar char=""/>
              <a:tabLst>
                <a:tab pos="457200" algn="l"/>
              </a:tabLst>
            </a:pPr>
            <a:r>
              <a:rPr lang="en-US" sz="2100" b="1" kern="100" dirty="0">
                <a:effectLst/>
                <a:latin typeface="Aptos" panose="020B0004020202020204" pitchFamily="34" charset="0"/>
                <a:ea typeface="Aptos" panose="020B0004020202020204" pitchFamily="34" charset="0"/>
                <a:cs typeface="Times New Roman" panose="02020603050405020304" pitchFamily="18" charset="0"/>
              </a:rPr>
              <a:t>Inclusivity:</a:t>
            </a:r>
            <a:r>
              <a:rPr lang="en-US" sz="2100" kern="100" dirty="0">
                <a:effectLst/>
                <a:latin typeface="Aptos" panose="020B0004020202020204" pitchFamily="34" charset="0"/>
                <a:ea typeface="Aptos" panose="020B0004020202020204" pitchFamily="34" charset="0"/>
                <a:cs typeface="Times New Roman" panose="02020603050405020304" pitchFamily="18" charset="0"/>
              </a:rPr>
              <a:t> Broaden criteria for higher honors.</a:t>
            </a:r>
          </a:p>
          <a:p>
            <a:pPr marL="800100" lvl="1" indent="-342900">
              <a:lnSpc>
                <a:spcPct val="107000"/>
              </a:lnSpc>
              <a:spcBef>
                <a:spcPts val="0"/>
              </a:spcBef>
              <a:buSzPts val="1000"/>
              <a:buFont typeface="Symbol" panose="05050102010706020507" pitchFamily="18" charset="2"/>
              <a:buChar char=""/>
              <a:tabLst>
                <a:tab pos="457200" algn="l"/>
              </a:tabLst>
            </a:pPr>
            <a:r>
              <a:rPr lang="en-US" sz="2100" b="1" kern="100" dirty="0">
                <a:effectLst/>
                <a:latin typeface="Aptos" panose="020B0004020202020204" pitchFamily="34" charset="0"/>
                <a:ea typeface="Aptos" panose="020B0004020202020204" pitchFamily="34" charset="0"/>
                <a:cs typeface="Times New Roman" panose="02020603050405020304" pitchFamily="18" charset="0"/>
              </a:rPr>
              <a:t>Streamline Nominations:</a:t>
            </a:r>
            <a:r>
              <a:rPr lang="en-US" sz="2100" kern="100" dirty="0">
                <a:effectLst/>
                <a:latin typeface="Aptos" panose="020B0004020202020204" pitchFamily="34" charset="0"/>
                <a:ea typeface="Aptos" panose="020B0004020202020204" pitchFamily="34" charset="0"/>
                <a:cs typeface="Times New Roman" panose="02020603050405020304" pitchFamily="18" charset="0"/>
              </a:rPr>
              <a:t> Simplify nomination processes.</a:t>
            </a:r>
          </a:p>
          <a:p>
            <a:pPr marL="0" indent="0">
              <a:lnSpc>
                <a:spcPct val="120000"/>
              </a:lnSpc>
              <a:buNone/>
            </a:pPr>
            <a:r>
              <a:rPr lang="en-US" sz="1600" b="1" kern="100" dirty="0">
                <a:effectLst/>
                <a:latin typeface="Aptos" panose="020B0004020202020204" pitchFamily="34" charset="0"/>
                <a:ea typeface="Aptos" panose="020B0004020202020204" pitchFamily="34" charset="0"/>
                <a:cs typeface="Times New Roman" panose="02020603050405020304" pitchFamily="18" charset="0"/>
              </a:rPr>
              <a:t>. </a:t>
            </a:r>
            <a:r>
              <a:rPr lang="en-US" sz="2400" b="1" kern="100" dirty="0">
                <a:effectLst/>
                <a:latin typeface="Aptos" panose="020B0004020202020204" pitchFamily="34" charset="0"/>
                <a:ea typeface="Aptos" panose="020B0004020202020204" pitchFamily="34" charset="0"/>
                <a:cs typeface="Times New Roman" panose="02020603050405020304" pitchFamily="18" charset="0"/>
              </a:rPr>
              <a:t>Collaboration and Partnerships</a:t>
            </a:r>
            <a:endParaRPr lang="en-US" sz="2400" kern="100" dirty="0">
              <a:effectLst/>
              <a:latin typeface="Aptos" panose="020B0004020202020204" pitchFamily="34" charset="0"/>
              <a:ea typeface="Aptos" panose="020B0004020202020204" pitchFamily="34" charset="0"/>
              <a:cs typeface="Times New Roman" panose="02020603050405020304" pitchFamily="18" charset="0"/>
            </a:endParaRPr>
          </a:p>
          <a:p>
            <a:pPr marL="800100" lvl="1" indent="-342900">
              <a:lnSpc>
                <a:spcPct val="120000"/>
              </a:lnSpc>
              <a:buSzPts val="1000"/>
              <a:buFont typeface="Symbol" panose="05050102010706020507" pitchFamily="18" charset="2"/>
              <a:buChar char=""/>
              <a:tabLst>
                <a:tab pos="457200" algn="l"/>
              </a:tabLst>
            </a:pPr>
            <a:r>
              <a:rPr lang="en-US" sz="1900" b="1" kern="100" dirty="0">
                <a:effectLst/>
                <a:latin typeface="Aptos" panose="020B0004020202020204" pitchFamily="34" charset="0"/>
                <a:ea typeface="Aptos" panose="020B0004020202020204" pitchFamily="34" charset="0"/>
                <a:cs typeface="Times New Roman" panose="02020603050405020304" pitchFamily="18" charset="0"/>
              </a:rPr>
              <a:t>Local Government:</a:t>
            </a:r>
            <a:r>
              <a:rPr lang="en-US" sz="1900" kern="100" dirty="0">
                <a:effectLst/>
                <a:latin typeface="Aptos" panose="020B0004020202020204" pitchFamily="34" charset="0"/>
                <a:ea typeface="Aptos" panose="020B0004020202020204" pitchFamily="34" charset="0"/>
                <a:cs typeface="Times New Roman" panose="02020603050405020304" pitchFamily="18" charset="0"/>
              </a:rPr>
              <a:t> Partner to identify impactful individuals.</a:t>
            </a:r>
          </a:p>
          <a:p>
            <a:pPr marL="800100" lvl="1" indent="-342900">
              <a:lnSpc>
                <a:spcPct val="120000"/>
              </a:lnSpc>
              <a:buSzPts val="1000"/>
              <a:buFont typeface="Symbol" panose="05050102010706020507" pitchFamily="18" charset="2"/>
              <a:buChar char=""/>
              <a:tabLst>
                <a:tab pos="457200" algn="l"/>
              </a:tabLst>
            </a:pPr>
            <a:r>
              <a:rPr lang="en-US" sz="1900" b="1" kern="100" dirty="0">
                <a:effectLst/>
                <a:latin typeface="Aptos" panose="020B0004020202020204" pitchFamily="34" charset="0"/>
                <a:ea typeface="Aptos" panose="020B0004020202020204" pitchFamily="34" charset="0"/>
                <a:cs typeface="Times New Roman" panose="02020603050405020304" pitchFamily="18" charset="0"/>
              </a:rPr>
              <a:t>Community Organizations:</a:t>
            </a:r>
            <a:r>
              <a:rPr lang="en-US" sz="1900" kern="100" dirty="0">
                <a:effectLst/>
                <a:latin typeface="Aptos" panose="020B0004020202020204" pitchFamily="34" charset="0"/>
                <a:ea typeface="Aptos" panose="020B0004020202020204" pitchFamily="34" charset="0"/>
                <a:cs typeface="Times New Roman" panose="02020603050405020304" pitchFamily="18" charset="0"/>
              </a:rPr>
              <a:t> Work with non-profits for nominations.</a:t>
            </a:r>
          </a:p>
          <a:p>
            <a:pPr marL="0" indent="0">
              <a:lnSpc>
                <a:spcPct val="120000"/>
              </a:lnSpc>
              <a:buNone/>
            </a:pPr>
            <a:r>
              <a:rPr lang="en-US" sz="2400" b="1" kern="100" dirty="0">
                <a:effectLst/>
                <a:latin typeface="Aptos" panose="020B0004020202020204" pitchFamily="34" charset="0"/>
                <a:ea typeface="Aptos" panose="020B0004020202020204" pitchFamily="34" charset="0"/>
                <a:cs typeface="Times New Roman" panose="02020603050405020304" pitchFamily="18" charset="0"/>
              </a:rPr>
              <a:t>5. Recognition for Emerging Leaders</a:t>
            </a:r>
            <a:endParaRPr lang="en-US" sz="2400" kern="100" dirty="0">
              <a:effectLst/>
              <a:latin typeface="Aptos" panose="020B0004020202020204" pitchFamily="34" charset="0"/>
              <a:ea typeface="Aptos" panose="020B0004020202020204" pitchFamily="34" charset="0"/>
              <a:cs typeface="Times New Roman" panose="02020603050405020304" pitchFamily="18" charset="0"/>
            </a:endParaRPr>
          </a:p>
          <a:p>
            <a:pPr marL="800100" lvl="1" indent="-342900">
              <a:lnSpc>
                <a:spcPct val="120000"/>
              </a:lnSpc>
              <a:buSzPts val="1000"/>
              <a:buFont typeface="Symbol" panose="05050102010706020507" pitchFamily="18" charset="2"/>
              <a:buChar char=""/>
              <a:tabLst>
                <a:tab pos="457200" algn="l"/>
              </a:tabLst>
            </a:pPr>
            <a:r>
              <a:rPr lang="en-US" sz="1900" b="1" kern="100" dirty="0">
                <a:effectLst/>
                <a:latin typeface="Aptos" panose="020B0004020202020204" pitchFamily="34" charset="0"/>
                <a:ea typeface="Aptos" panose="020B0004020202020204" pitchFamily="34" charset="0"/>
                <a:cs typeface="Times New Roman" panose="02020603050405020304" pitchFamily="18" charset="0"/>
              </a:rPr>
              <a:t>Emerging Leader Awards:</a:t>
            </a:r>
            <a:r>
              <a:rPr lang="en-US" sz="1900" kern="100" dirty="0">
                <a:effectLst/>
                <a:latin typeface="Aptos" panose="020B0004020202020204" pitchFamily="34" charset="0"/>
                <a:ea typeface="Aptos" panose="020B0004020202020204" pitchFamily="34" charset="0"/>
                <a:cs typeface="Times New Roman" panose="02020603050405020304" pitchFamily="18" charset="0"/>
              </a:rPr>
              <a:t> Introduce awards for young leaders.</a:t>
            </a:r>
          </a:p>
          <a:p>
            <a:pPr marL="800100" lvl="1" indent="-342900">
              <a:lnSpc>
                <a:spcPct val="120000"/>
              </a:lnSpc>
              <a:buSzPts val="1000"/>
              <a:buFont typeface="Symbol" panose="05050102010706020507" pitchFamily="18" charset="2"/>
              <a:buChar char=""/>
              <a:tabLst>
                <a:tab pos="457200" algn="l"/>
              </a:tabLst>
            </a:pPr>
            <a:r>
              <a:rPr lang="en-US" sz="1900" b="1" kern="100" dirty="0">
                <a:effectLst/>
                <a:latin typeface="Aptos" panose="020B0004020202020204" pitchFamily="34" charset="0"/>
                <a:ea typeface="Aptos" panose="020B0004020202020204" pitchFamily="34" charset="0"/>
                <a:cs typeface="Times New Roman" panose="02020603050405020304" pitchFamily="18" charset="0"/>
              </a:rPr>
              <a:t>Mentorship Programs:</a:t>
            </a:r>
            <a:r>
              <a:rPr lang="en-US" sz="1900" kern="100" dirty="0">
                <a:effectLst/>
                <a:latin typeface="Aptos" panose="020B0004020202020204" pitchFamily="34" charset="0"/>
                <a:ea typeface="Aptos" panose="020B0004020202020204" pitchFamily="34" charset="0"/>
                <a:cs typeface="Times New Roman" panose="02020603050405020304" pitchFamily="18" charset="0"/>
              </a:rPr>
              <a:t> Pair nominees with past recipients.</a:t>
            </a:r>
          </a:p>
          <a:p>
            <a:pPr marL="0" indent="0" algn="l">
              <a:spcBef>
                <a:spcPts val="525"/>
              </a:spcBef>
              <a:buNone/>
            </a:pPr>
            <a:endParaRPr lang="en-US" dirty="0"/>
          </a:p>
        </p:txBody>
      </p:sp>
    </p:spTree>
    <p:extLst>
      <p:ext uri="{BB962C8B-B14F-4D97-AF65-F5344CB8AC3E}">
        <p14:creationId xmlns:p14="http://schemas.microsoft.com/office/powerpoint/2010/main" val="192489612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2932</TotalTime>
  <Words>671</Words>
  <Application>Microsoft Office PowerPoint</Application>
  <PresentationFormat>Widescreen</PresentationFormat>
  <Paragraphs>164</Paragraphs>
  <Slides>10</Slides>
  <Notes>1</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10</vt:i4>
      </vt:variant>
    </vt:vector>
  </HeadingPairs>
  <TitlesOfParts>
    <vt:vector size="17" baseType="lpstr">
      <vt:lpstr>Aptos</vt:lpstr>
      <vt:lpstr>Aptos Display</vt:lpstr>
      <vt:lpstr>Arial</vt:lpstr>
      <vt:lpstr>Atkinson Hyperlegible</vt:lpstr>
      <vt:lpstr>Calibri</vt:lpstr>
      <vt:lpstr>Symbol</vt:lpstr>
      <vt:lpstr>Office Theme</vt:lpstr>
      <vt:lpstr>How the Order of Australia Award has acknowledged the services of the multicultural community   </vt:lpstr>
      <vt:lpstr>Slide 2- Nominations received and awarded during 2015 to 2024 </vt:lpstr>
      <vt:lpstr>Order of Australia Awards by category, 2015-2024 </vt:lpstr>
      <vt:lpstr>Total nominations and awards by category, 2015-2024</vt:lpstr>
      <vt:lpstr> Nominations acceptance rate for multicultural Australians are lower than Australia </vt:lpstr>
      <vt:lpstr>Multiculture awards by categories from 2015 to -2024</vt:lpstr>
      <vt:lpstr>Multicultural awards by gender - 2015 to 2024</vt:lpstr>
      <vt:lpstr>Why OAM is the highest category </vt:lpstr>
      <vt:lpstr> Lower Rates of Multicultural Awards Compared to Anglo Australians, due to: </vt:lpstr>
      <vt:lpstr>Addressing Shortcomings in OAM Recipients Addressing Shortcomings in OAM Recipients Distribution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Afif Haque</dc:creator>
  <cp:lastModifiedBy>Afif Haque</cp:lastModifiedBy>
  <cp:revision>1</cp:revision>
  <dcterms:created xsi:type="dcterms:W3CDTF">2025-03-03T03:05:55Z</dcterms:created>
  <dcterms:modified xsi:type="dcterms:W3CDTF">2025-03-05T07:46:56Z</dcterms:modified>
</cp:coreProperties>
</file>